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84" r:id="rId2"/>
    <p:sldId id="262" r:id="rId3"/>
    <p:sldId id="266" r:id="rId4"/>
    <p:sldId id="285" r:id="rId5"/>
    <p:sldId id="288" r:id="rId6"/>
    <p:sldId id="293" r:id="rId7"/>
    <p:sldId id="295" r:id="rId8"/>
    <p:sldId id="294" r:id="rId9"/>
    <p:sldId id="291" r:id="rId10"/>
    <p:sldId id="301" r:id="rId11"/>
    <p:sldId id="304" r:id="rId12"/>
    <p:sldId id="300" r:id="rId13"/>
    <p:sldId id="299" r:id="rId14"/>
    <p:sldId id="296" r:id="rId15"/>
    <p:sldId id="277" r:id="rId16"/>
    <p:sldId id="278" r:id="rId17"/>
    <p:sldId id="292" r:id="rId18"/>
    <p:sldId id="297" r:id="rId19"/>
    <p:sldId id="305" r:id="rId20"/>
  </p:sldIdLst>
  <p:sldSz cx="9144000" cy="5143500" type="screen16x9"/>
  <p:notesSz cx="6858000" cy="9144000"/>
  <p:embeddedFontLst>
    <p:embeddedFont>
      <p:font typeface="Muli" panose="020B0604020202020204" charset="0"/>
      <p:regular r:id="rId22"/>
      <p:bold r:id="rId23"/>
      <p:italic r:id="rId24"/>
      <p:boldItalic r:id="rId25"/>
    </p:embeddedFont>
    <p:embeddedFont>
      <p:font typeface="Muli Light" panose="020B0604020202020204" charset="0"/>
      <p:regular r:id="rId26"/>
      <p:bold r:id="rId27"/>
      <p:italic r:id="rId28"/>
      <p:boldItalic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Poppins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D86D"/>
    <a:srgbClr val="65617D"/>
    <a:srgbClr val="8D8C98"/>
    <a:srgbClr val="8FD965"/>
    <a:srgbClr val="6C6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A2FEE9-6B2F-4E83-8F31-E520B210A9F7}" v="857" dt="2019-09-23T21:28:55.957"/>
  </p1510:revLst>
</p1510:revInfo>
</file>

<file path=ppt/tableStyles.xml><?xml version="1.0" encoding="utf-8"?>
<a:tblStyleLst xmlns:a="http://schemas.openxmlformats.org/drawingml/2006/main" def="{6A0825FA-A4A5-4ACC-A771-13BE24CF214A}">
  <a:tblStyle styleId="{6A0825FA-A4A5-4ACC-A771-13BE24CF21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2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iego Sierra Fernández" userId="98e6692e15dcf276" providerId="LiveId" clId="{A6A2FEE9-6B2F-4E83-8F31-E520B210A9F7}"/>
    <pc:docChg chg="undo custSel addSld delSld modSld sldOrd">
      <pc:chgData name="Juan Diego Sierra Fernández" userId="98e6692e15dcf276" providerId="LiveId" clId="{A6A2FEE9-6B2F-4E83-8F31-E520B210A9F7}" dt="2019-09-23T21:28:55.956" v="2399" actId="339"/>
      <pc:docMkLst>
        <pc:docMk/>
      </pc:docMkLst>
      <pc:sldChg chg="addSp delSp modSp del">
        <pc:chgData name="Juan Diego Sierra Fernández" userId="98e6692e15dcf276" providerId="LiveId" clId="{A6A2FEE9-6B2F-4E83-8F31-E520B210A9F7}" dt="2019-09-19T17:58:13.118" v="246" actId="47"/>
        <pc:sldMkLst>
          <pc:docMk/>
          <pc:sldMk cId="0" sldId="259"/>
        </pc:sldMkLst>
        <pc:spChg chg="add del mod">
          <ac:chgData name="Juan Diego Sierra Fernández" userId="98e6692e15dcf276" providerId="LiveId" clId="{A6A2FEE9-6B2F-4E83-8F31-E520B210A9F7}" dt="2019-09-19T15:46:16.458" v="194"/>
          <ac:spMkLst>
            <pc:docMk/>
            <pc:sldMk cId="0" sldId="259"/>
            <ac:spMk id="4" creationId="{1FD03967-5C1E-4FDA-92C0-E68E212FE85F}"/>
          </ac:spMkLst>
        </pc:spChg>
        <pc:spChg chg="add del mod">
          <ac:chgData name="Juan Diego Sierra Fernández" userId="98e6692e15dcf276" providerId="LiveId" clId="{A6A2FEE9-6B2F-4E83-8F31-E520B210A9F7}" dt="2019-09-19T15:46:16.458" v="194"/>
          <ac:spMkLst>
            <pc:docMk/>
            <pc:sldMk cId="0" sldId="259"/>
            <ac:spMk id="86" creationId="{00000000-0000-0000-0000-000000000000}"/>
          </ac:spMkLst>
        </pc:spChg>
        <pc:picChg chg="add del mod">
          <ac:chgData name="Juan Diego Sierra Fernández" userId="98e6692e15dcf276" providerId="LiveId" clId="{A6A2FEE9-6B2F-4E83-8F31-E520B210A9F7}" dt="2019-09-19T17:58:04.681" v="243" actId="478"/>
          <ac:picMkLst>
            <pc:docMk/>
            <pc:sldMk cId="0" sldId="259"/>
            <ac:picMk id="3" creationId="{9495328C-ED5E-4125-988B-19EF90BBFA5D}"/>
          </ac:picMkLst>
        </pc:picChg>
      </pc:sldChg>
      <pc:sldChg chg="modSp del ord">
        <pc:chgData name="Juan Diego Sierra Fernández" userId="98e6692e15dcf276" providerId="LiveId" clId="{A6A2FEE9-6B2F-4E83-8F31-E520B210A9F7}" dt="2019-09-23T17:45:10.254" v="1621" actId="47"/>
        <pc:sldMkLst>
          <pc:docMk/>
          <pc:sldMk cId="0" sldId="260"/>
        </pc:sldMkLst>
        <pc:spChg chg="mod">
          <ac:chgData name="Juan Diego Sierra Fernández" userId="98e6692e15dcf276" providerId="LiveId" clId="{A6A2FEE9-6B2F-4E83-8F31-E520B210A9F7}" dt="2019-09-23T17:44:01.837" v="1605"/>
          <ac:spMkLst>
            <pc:docMk/>
            <pc:sldMk cId="0" sldId="260"/>
            <ac:spMk id="92" creationId="{00000000-0000-0000-0000-000000000000}"/>
          </ac:spMkLst>
        </pc:spChg>
      </pc:sldChg>
      <pc:sldChg chg="addSp delSp modSp delAnim modAnim">
        <pc:chgData name="Juan Diego Sierra Fernández" userId="98e6692e15dcf276" providerId="LiveId" clId="{A6A2FEE9-6B2F-4E83-8F31-E520B210A9F7}" dt="2019-09-23T17:32:39.226" v="1487"/>
        <pc:sldMkLst>
          <pc:docMk/>
          <pc:sldMk cId="0" sldId="262"/>
        </pc:sldMkLst>
        <pc:spChg chg="mod">
          <ac:chgData name="Juan Diego Sierra Fernández" userId="98e6692e15dcf276" providerId="LiveId" clId="{A6A2FEE9-6B2F-4E83-8F31-E520B210A9F7}" dt="2019-09-23T17:26:38.317" v="1417" actId="1076"/>
          <ac:spMkLst>
            <pc:docMk/>
            <pc:sldMk cId="0" sldId="262"/>
            <ac:spMk id="18" creationId="{F11FA94B-1222-4845-9617-E6945B37A895}"/>
          </ac:spMkLst>
        </pc:spChg>
        <pc:spChg chg="add del mod">
          <ac:chgData name="Juan Diego Sierra Fernández" userId="98e6692e15dcf276" providerId="LiveId" clId="{A6A2FEE9-6B2F-4E83-8F31-E520B210A9F7}" dt="2019-09-23T17:31:17.799" v="1470" actId="478"/>
          <ac:spMkLst>
            <pc:docMk/>
            <pc:sldMk cId="0" sldId="262"/>
            <ac:spMk id="19" creationId="{EA2462C0-9C0C-4027-9B14-BC8FBD00CEF4}"/>
          </ac:spMkLst>
        </pc:spChg>
        <pc:spChg chg="add mod">
          <ac:chgData name="Juan Diego Sierra Fernández" userId="98e6692e15dcf276" providerId="LiveId" clId="{A6A2FEE9-6B2F-4E83-8F31-E520B210A9F7}" dt="2019-09-23T17:32:10.964" v="1486" actId="1076"/>
          <ac:spMkLst>
            <pc:docMk/>
            <pc:sldMk cId="0" sldId="262"/>
            <ac:spMk id="20" creationId="{03587D9A-B290-4D37-8324-B098B1640A19}"/>
          </ac:spMkLst>
        </pc:spChg>
        <pc:spChg chg="mod">
          <ac:chgData name="Juan Diego Sierra Fernández" userId="98e6692e15dcf276" providerId="LiveId" clId="{A6A2FEE9-6B2F-4E83-8F31-E520B210A9F7}" dt="2019-09-23T17:26:32.484" v="1416" actId="1076"/>
          <ac:spMkLst>
            <pc:docMk/>
            <pc:sldMk cId="0" sldId="262"/>
            <ac:spMk id="106" creationId="{00000000-0000-0000-0000-000000000000}"/>
          </ac:spMkLst>
        </pc:spChg>
        <pc:grpChg chg="mod">
          <ac:chgData name="Juan Diego Sierra Fernández" userId="98e6692e15dcf276" providerId="LiveId" clId="{A6A2FEE9-6B2F-4E83-8F31-E520B210A9F7}" dt="2019-09-23T17:27:27.952" v="1447" actId="1076"/>
          <ac:grpSpMkLst>
            <pc:docMk/>
            <pc:sldMk cId="0" sldId="262"/>
            <ac:grpSpMk id="108" creationId="{00000000-0000-0000-0000-000000000000}"/>
          </ac:grpSpMkLst>
        </pc:grpChg>
      </pc:sldChg>
      <pc:sldChg chg="addSp modSp modAnim">
        <pc:chgData name="Juan Diego Sierra Fernández" userId="98e6692e15dcf276" providerId="LiveId" clId="{A6A2FEE9-6B2F-4E83-8F31-E520B210A9F7}" dt="2019-09-23T21:28:44.499" v="2398" actId="1076"/>
        <pc:sldMkLst>
          <pc:docMk/>
          <pc:sldMk cId="0" sldId="266"/>
        </pc:sldMkLst>
        <pc:spChg chg="add mod">
          <ac:chgData name="Juan Diego Sierra Fernández" userId="98e6692e15dcf276" providerId="LiveId" clId="{A6A2FEE9-6B2F-4E83-8F31-E520B210A9F7}" dt="2019-09-23T21:28:44.499" v="2398" actId="1076"/>
          <ac:spMkLst>
            <pc:docMk/>
            <pc:sldMk cId="0" sldId="266"/>
            <ac:spMk id="7" creationId="{672E90C7-66EC-4815-9B29-6FEFB7D61960}"/>
          </ac:spMkLst>
        </pc:spChg>
      </pc:sldChg>
      <pc:sldChg chg="modSp">
        <pc:chgData name="Juan Diego Sierra Fernández" userId="98e6692e15dcf276" providerId="LiveId" clId="{A6A2FEE9-6B2F-4E83-8F31-E520B210A9F7}" dt="2019-09-23T15:01:46.827" v="1332" actId="20577"/>
        <pc:sldMkLst>
          <pc:docMk/>
          <pc:sldMk cId="0" sldId="278"/>
        </pc:sldMkLst>
        <pc:spChg chg="mod">
          <ac:chgData name="Juan Diego Sierra Fernández" userId="98e6692e15dcf276" providerId="LiveId" clId="{A6A2FEE9-6B2F-4E83-8F31-E520B210A9F7}" dt="2019-09-23T15:01:46.827" v="1332" actId="20577"/>
          <ac:spMkLst>
            <pc:docMk/>
            <pc:sldMk cId="0" sldId="278"/>
            <ac:spMk id="303" creationId="{00000000-0000-0000-0000-000000000000}"/>
          </ac:spMkLst>
        </pc:spChg>
      </pc:sldChg>
      <pc:sldChg chg="modSp">
        <pc:chgData name="Juan Diego Sierra Fernández" userId="98e6692e15dcf276" providerId="LiveId" clId="{A6A2FEE9-6B2F-4E83-8F31-E520B210A9F7}" dt="2019-09-23T21:24:13.883" v="2341" actId="207"/>
        <pc:sldMkLst>
          <pc:docMk/>
          <pc:sldMk cId="775912767" sldId="284"/>
        </pc:sldMkLst>
        <pc:spChg chg="mod">
          <ac:chgData name="Juan Diego Sierra Fernández" userId="98e6692e15dcf276" providerId="LiveId" clId="{A6A2FEE9-6B2F-4E83-8F31-E520B210A9F7}" dt="2019-09-23T21:24:13.883" v="2341" actId="207"/>
          <ac:spMkLst>
            <pc:docMk/>
            <pc:sldMk cId="775912767" sldId="284"/>
            <ac:spMk id="20" creationId="{69288167-451C-484B-B082-2FAB8A5A36A6}"/>
          </ac:spMkLst>
        </pc:spChg>
      </pc:sldChg>
      <pc:sldChg chg="modSp">
        <pc:chgData name="Juan Diego Sierra Fernández" userId="98e6692e15dcf276" providerId="LiveId" clId="{A6A2FEE9-6B2F-4E83-8F31-E520B210A9F7}" dt="2019-09-23T17:42:30.378" v="1563" actId="1076"/>
        <pc:sldMkLst>
          <pc:docMk/>
          <pc:sldMk cId="441580627" sldId="285"/>
        </pc:sldMkLst>
        <pc:spChg chg="mod">
          <ac:chgData name="Juan Diego Sierra Fernández" userId="98e6692e15dcf276" providerId="LiveId" clId="{A6A2FEE9-6B2F-4E83-8F31-E520B210A9F7}" dt="2019-09-23T17:42:30.378" v="1563" actId="1076"/>
          <ac:spMkLst>
            <pc:docMk/>
            <pc:sldMk cId="441580627" sldId="285"/>
            <ac:spMk id="4" creationId="{9C21B65C-925C-44F5-BAB4-F5C3078DF619}"/>
          </ac:spMkLst>
        </pc:spChg>
      </pc:sldChg>
      <pc:sldChg chg="modSp">
        <pc:chgData name="Juan Diego Sierra Fernández" userId="98e6692e15dcf276" providerId="LiveId" clId="{A6A2FEE9-6B2F-4E83-8F31-E520B210A9F7}" dt="2019-09-23T17:43:30.502" v="1604" actId="1076"/>
        <pc:sldMkLst>
          <pc:docMk/>
          <pc:sldMk cId="1489522970" sldId="288"/>
        </pc:sldMkLst>
        <pc:spChg chg="mod">
          <ac:chgData name="Juan Diego Sierra Fernández" userId="98e6692e15dcf276" providerId="LiveId" clId="{A6A2FEE9-6B2F-4E83-8F31-E520B210A9F7}" dt="2019-09-23T17:42:39.286" v="1565" actId="1076"/>
          <ac:spMkLst>
            <pc:docMk/>
            <pc:sldMk cId="1489522970" sldId="288"/>
            <ac:spMk id="3" creationId="{4ACAA9BD-6D02-4D64-A1CD-7EC2EE7CC523}"/>
          </ac:spMkLst>
        </pc:spChg>
        <pc:spChg chg="mod">
          <ac:chgData name="Juan Diego Sierra Fernández" userId="98e6692e15dcf276" providerId="LiveId" clId="{A6A2FEE9-6B2F-4E83-8F31-E520B210A9F7}" dt="2019-09-23T17:43:30.502" v="1604" actId="1076"/>
          <ac:spMkLst>
            <pc:docMk/>
            <pc:sldMk cId="1489522970" sldId="288"/>
            <ac:spMk id="4" creationId="{C3E42555-9AAF-4D26-B460-B7FF77AFBC47}"/>
          </ac:spMkLst>
        </pc:spChg>
        <pc:picChg chg="mod">
          <ac:chgData name="Juan Diego Sierra Fernández" userId="98e6692e15dcf276" providerId="LiveId" clId="{A6A2FEE9-6B2F-4E83-8F31-E520B210A9F7}" dt="2019-09-19T18:11:32.911" v="334" actId="1076"/>
          <ac:picMkLst>
            <pc:docMk/>
            <pc:sldMk cId="1489522970" sldId="288"/>
            <ac:picMk id="5" creationId="{44C9C720-F701-4591-88DF-18A90352A500}"/>
          </ac:picMkLst>
        </pc:picChg>
      </pc:sldChg>
      <pc:sldChg chg="addSp delSp modSp del">
        <pc:chgData name="Juan Diego Sierra Fernández" userId="98e6692e15dcf276" providerId="LiveId" clId="{A6A2FEE9-6B2F-4E83-8F31-E520B210A9F7}" dt="2019-09-19T15:50:13.569" v="233" actId="47"/>
        <pc:sldMkLst>
          <pc:docMk/>
          <pc:sldMk cId="293138560" sldId="289"/>
        </pc:sldMkLst>
        <pc:spChg chg="add mod ord">
          <ac:chgData name="Juan Diego Sierra Fernández" userId="98e6692e15dcf276" providerId="LiveId" clId="{A6A2FEE9-6B2F-4E83-8F31-E520B210A9F7}" dt="2019-09-19T15:48:01.801" v="217" actId="167"/>
          <ac:spMkLst>
            <pc:docMk/>
            <pc:sldMk cId="293138560" sldId="289"/>
            <ac:spMk id="2" creationId="{0CD9BADA-5A2A-4FB6-856C-DF8CA0ADBF2E}"/>
          </ac:spMkLst>
        </pc:spChg>
        <pc:spChg chg="add mod">
          <ac:chgData name="Juan Diego Sierra Fernández" userId="98e6692e15dcf276" providerId="LiveId" clId="{A6A2FEE9-6B2F-4E83-8F31-E520B210A9F7}" dt="2019-09-19T15:48:37.657" v="218"/>
          <ac:spMkLst>
            <pc:docMk/>
            <pc:sldMk cId="293138560" sldId="289"/>
            <ac:spMk id="3" creationId="{BD649BEB-7697-41A5-A717-0BAAB7035C24}"/>
          </ac:spMkLst>
        </pc:spChg>
        <pc:spChg chg="del mod">
          <ac:chgData name="Juan Diego Sierra Fernández" userId="98e6692e15dcf276" providerId="LiveId" clId="{A6A2FEE9-6B2F-4E83-8F31-E520B210A9F7}" dt="2019-09-19T15:48:37.657" v="218"/>
          <ac:spMkLst>
            <pc:docMk/>
            <pc:sldMk cId="293138560" sldId="289"/>
            <ac:spMk id="86" creationId="{00000000-0000-0000-0000-000000000000}"/>
          </ac:spMkLst>
        </pc:spChg>
        <pc:spChg chg="mod">
          <ac:chgData name="Juan Diego Sierra Fernández" userId="98e6692e15dcf276" providerId="LiveId" clId="{A6A2FEE9-6B2F-4E83-8F31-E520B210A9F7}" dt="2019-09-19T15:49:57.149" v="230" actId="207"/>
          <ac:spMkLst>
            <pc:docMk/>
            <pc:sldMk cId="293138560" sldId="289"/>
            <ac:spMk id="87" creationId="{00000000-0000-0000-0000-000000000000}"/>
          </ac:spMkLst>
        </pc:spChg>
      </pc:sldChg>
      <pc:sldChg chg="modSp del">
        <pc:chgData name="Juan Diego Sierra Fernández" userId="98e6692e15dcf276" providerId="LiveId" clId="{A6A2FEE9-6B2F-4E83-8F31-E520B210A9F7}" dt="2019-09-23T17:51:48.384" v="1721" actId="47"/>
        <pc:sldMkLst>
          <pc:docMk/>
          <pc:sldMk cId="3258892006" sldId="290"/>
        </pc:sldMkLst>
        <pc:spChg chg="mod">
          <ac:chgData name="Juan Diego Sierra Fernández" userId="98e6692e15dcf276" providerId="LiveId" clId="{A6A2FEE9-6B2F-4E83-8F31-E520B210A9F7}" dt="2019-09-23T17:46:20.116" v="1623" actId="20577"/>
          <ac:spMkLst>
            <pc:docMk/>
            <pc:sldMk cId="3258892006" sldId="290"/>
            <ac:spMk id="92" creationId="{00000000-0000-0000-0000-000000000000}"/>
          </ac:spMkLst>
        </pc:spChg>
      </pc:sldChg>
      <pc:sldChg chg="addSp delSp modSp delAnim modAnim">
        <pc:chgData name="Juan Diego Sierra Fernández" userId="98e6692e15dcf276" providerId="LiveId" clId="{A6A2FEE9-6B2F-4E83-8F31-E520B210A9F7}" dt="2019-09-23T21:19:15.671" v="2280" actId="1076"/>
        <pc:sldMkLst>
          <pc:docMk/>
          <pc:sldMk cId="1215600620" sldId="291"/>
        </pc:sldMkLst>
        <pc:spChg chg="add del mod">
          <ac:chgData name="Juan Diego Sierra Fernández" userId="98e6692e15dcf276" providerId="LiveId" clId="{A6A2FEE9-6B2F-4E83-8F31-E520B210A9F7}" dt="2019-09-23T13:39:47.096" v="985"/>
          <ac:spMkLst>
            <pc:docMk/>
            <pc:sldMk cId="1215600620" sldId="291"/>
            <ac:spMk id="5" creationId="{199A13A3-6267-4E74-8561-484287804E6E}"/>
          </ac:spMkLst>
        </pc:spChg>
        <pc:spChg chg="add mod">
          <ac:chgData name="Juan Diego Sierra Fernández" userId="98e6692e15dcf276" providerId="LiveId" clId="{A6A2FEE9-6B2F-4E83-8F31-E520B210A9F7}" dt="2019-09-23T21:19:11.338" v="2277" actId="255"/>
          <ac:spMkLst>
            <pc:docMk/>
            <pc:sldMk cId="1215600620" sldId="291"/>
            <ac:spMk id="6" creationId="{77593D7C-D2C9-4059-ADFF-9EAECFB8EC9F}"/>
          </ac:spMkLst>
        </pc:spChg>
        <pc:spChg chg="del mod">
          <ac:chgData name="Juan Diego Sierra Fernández" userId="98e6692e15dcf276" providerId="LiveId" clId="{A6A2FEE9-6B2F-4E83-8F31-E520B210A9F7}" dt="2019-09-23T13:17:41.015" v="935" actId="478"/>
          <ac:spMkLst>
            <pc:docMk/>
            <pc:sldMk cId="1215600620" sldId="291"/>
            <ac:spMk id="8" creationId="{B3FF0840-7AC3-40FC-8626-BCA4E34981E5}"/>
          </ac:spMkLst>
        </pc:spChg>
        <pc:spChg chg="add mod topLvl">
          <ac:chgData name="Juan Diego Sierra Fernández" userId="98e6692e15dcf276" providerId="LiveId" clId="{A6A2FEE9-6B2F-4E83-8F31-E520B210A9F7}" dt="2019-09-23T21:15:25.687" v="2221" actId="6549"/>
          <ac:spMkLst>
            <pc:docMk/>
            <pc:sldMk cId="1215600620" sldId="291"/>
            <ac:spMk id="10" creationId="{5D66505D-E963-4288-8D3A-32E2EA8246C1}"/>
          </ac:spMkLst>
        </pc:spChg>
        <pc:spChg chg="add mod topLvl">
          <ac:chgData name="Juan Diego Sierra Fernández" userId="98e6692e15dcf276" providerId="LiveId" clId="{A6A2FEE9-6B2F-4E83-8F31-E520B210A9F7}" dt="2019-09-23T13:50:05.117" v="1079" actId="1076"/>
          <ac:spMkLst>
            <pc:docMk/>
            <pc:sldMk cId="1215600620" sldId="291"/>
            <ac:spMk id="11" creationId="{0D71F3E0-01C2-4A11-BA26-42C63CD4326E}"/>
          </ac:spMkLst>
        </pc:spChg>
        <pc:spChg chg="add del mod">
          <ac:chgData name="Juan Diego Sierra Fernández" userId="98e6692e15dcf276" providerId="LiveId" clId="{A6A2FEE9-6B2F-4E83-8F31-E520B210A9F7}" dt="2019-09-23T13:44:08.059" v="1035" actId="478"/>
          <ac:spMkLst>
            <pc:docMk/>
            <pc:sldMk cId="1215600620" sldId="291"/>
            <ac:spMk id="12" creationId="{2338906F-D4F1-4FB6-8C55-A08027E76154}"/>
          </ac:spMkLst>
        </pc:spChg>
        <pc:spChg chg="add mod topLvl">
          <ac:chgData name="Juan Diego Sierra Fernández" userId="98e6692e15dcf276" providerId="LiveId" clId="{A6A2FEE9-6B2F-4E83-8F31-E520B210A9F7}" dt="2019-09-23T21:12:03.388" v="2188" actId="113"/>
          <ac:spMkLst>
            <pc:docMk/>
            <pc:sldMk cId="1215600620" sldId="291"/>
            <ac:spMk id="13" creationId="{84BC4EDB-655D-49D4-9BE6-B0722ECA10C1}"/>
          </ac:spMkLst>
        </pc:spChg>
        <pc:spChg chg="add mod topLvl">
          <ac:chgData name="Juan Diego Sierra Fernández" userId="98e6692e15dcf276" providerId="LiveId" clId="{A6A2FEE9-6B2F-4E83-8F31-E520B210A9F7}" dt="2019-09-23T21:11:45.080" v="2183" actId="20577"/>
          <ac:spMkLst>
            <pc:docMk/>
            <pc:sldMk cId="1215600620" sldId="291"/>
            <ac:spMk id="14" creationId="{49AD9A8D-9AC0-4EEC-828A-EA8CCECA6F29}"/>
          </ac:spMkLst>
        </pc:spChg>
        <pc:spChg chg="mod">
          <ac:chgData name="Juan Diego Sierra Fernández" userId="98e6692e15dcf276" providerId="LiveId" clId="{A6A2FEE9-6B2F-4E83-8F31-E520B210A9F7}" dt="2019-09-23T21:12:26.544" v="2197" actId="113"/>
          <ac:spMkLst>
            <pc:docMk/>
            <pc:sldMk cId="1215600620" sldId="291"/>
            <ac:spMk id="33" creationId="{15846F12-E5CB-4F54-B58A-DF698D4DAA2C}"/>
          </ac:spMkLst>
        </pc:spChg>
        <pc:spChg chg="mod">
          <ac:chgData name="Juan Diego Sierra Fernández" userId="98e6692e15dcf276" providerId="LiveId" clId="{A6A2FEE9-6B2F-4E83-8F31-E520B210A9F7}" dt="2019-09-23T20:30:43.656" v="1832" actId="20577"/>
          <ac:spMkLst>
            <pc:docMk/>
            <pc:sldMk cId="1215600620" sldId="291"/>
            <ac:spMk id="34" creationId="{01EFBE6B-4788-4B08-A069-80030AC36013}"/>
          </ac:spMkLst>
        </pc:spChg>
        <pc:spChg chg="mod">
          <ac:chgData name="Juan Diego Sierra Fernández" userId="98e6692e15dcf276" providerId="LiveId" clId="{A6A2FEE9-6B2F-4E83-8F31-E520B210A9F7}" dt="2019-09-23T21:12:05.960" v="2190" actId="113"/>
          <ac:spMkLst>
            <pc:docMk/>
            <pc:sldMk cId="1215600620" sldId="291"/>
            <ac:spMk id="35" creationId="{7CC6B5D7-92D6-4554-9E27-EA7F3E151AF3}"/>
          </ac:spMkLst>
        </pc:spChg>
        <pc:spChg chg="mod">
          <ac:chgData name="Juan Diego Sierra Fernández" userId="98e6692e15dcf276" providerId="LiveId" clId="{A6A2FEE9-6B2F-4E83-8F31-E520B210A9F7}" dt="2019-09-23T21:12:04.736" v="2189" actId="113"/>
          <ac:spMkLst>
            <pc:docMk/>
            <pc:sldMk cId="1215600620" sldId="291"/>
            <ac:spMk id="36" creationId="{D0870DBE-5308-4428-81B0-DBBAADE0970B}"/>
          </ac:spMkLst>
        </pc:spChg>
        <pc:spChg chg="mod">
          <ac:chgData name="Juan Diego Sierra Fernández" userId="98e6692e15dcf276" providerId="LiveId" clId="{A6A2FEE9-6B2F-4E83-8F31-E520B210A9F7}" dt="2019-09-23T21:14:03.427" v="2212" actId="20577"/>
          <ac:spMkLst>
            <pc:docMk/>
            <pc:sldMk cId="1215600620" sldId="291"/>
            <ac:spMk id="38" creationId="{503843D5-CC60-4A83-A5C3-1C4BCEE12C55}"/>
          </ac:spMkLst>
        </pc:spChg>
        <pc:spChg chg="mod">
          <ac:chgData name="Juan Diego Sierra Fernández" userId="98e6692e15dcf276" providerId="LiveId" clId="{A6A2FEE9-6B2F-4E83-8F31-E520B210A9F7}" dt="2019-09-23T20:30:46.453" v="1834" actId="20577"/>
          <ac:spMkLst>
            <pc:docMk/>
            <pc:sldMk cId="1215600620" sldId="291"/>
            <ac:spMk id="39" creationId="{D867B3F8-D063-490E-A45F-24BEB837F2C5}"/>
          </ac:spMkLst>
        </pc:spChg>
        <pc:spChg chg="mod">
          <ac:chgData name="Juan Diego Sierra Fernández" userId="98e6692e15dcf276" providerId="LiveId" clId="{A6A2FEE9-6B2F-4E83-8F31-E520B210A9F7}" dt="2019-09-23T20:29:57.650" v="1822" actId="20577"/>
          <ac:spMkLst>
            <pc:docMk/>
            <pc:sldMk cId="1215600620" sldId="291"/>
            <ac:spMk id="40" creationId="{ED6A4559-1911-46A6-84DE-845830C16E98}"/>
          </ac:spMkLst>
        </pc:spChg>
        <pc:spChg chg="mod">
          <ac:chgData name="Juan Diego Sierra Fernández" userId="98e6692e15dcf276" providerId="LiveId" clId="{A6A2FEE9-6B2F-4E83-8F31-E520B210A9F7}" dt="2019-09-23T21:12:07.292" v="2191" actId="113"/>
          <ac:spMkLst>
            <pc:docMk/>
            <pc:sldMk cId="1215600620" sldId="291"/>
            <ac:spMk id="41" creationId="{CAF64FC9-52CA-487A-BD7B-DC4E0D840185}"/>
          </ac:spMkLst>
        </pc:spChg>
        <pc:grpChg chg="add del mod">
          <ac:chgData name="Juan Diego Sierra Fernández" userId="98e6692e15dcf276" providerId="LiveId" clId="{A6A2FEE9-6B2F-4E83-8F31-E520B210A9F7}" dt="2019-09-23T13:49:38.318" v="1071" actId="165"/>
          <ac:grpSpMkLst>
            <pc:docMk/>
            <pc:sldMk cId="1215600620" sldId="291"/>
            <ac:grpSpMk id="15" creationId="{9F14D5E2-EE55-4B20-A0F4-184E441084E2}"/>
          </ac:grpSpMkLst>
        </pc:grpChg>
        <pc:grpChg chg="add del mod">
          <ac:chgData name="Juan Diego Sierra Fernández" userId="98e6692e15dcf276" providerId="LiveId" clId="{A6A2FEE9-6B2F-4E83-8F31-E520B210A9F7}" dt="2019-09-23T13:49:53.595" v="1073" actId="165"/>
          <ac:grpSpMkLst>
            <pc:docMk/>
            <pc:sldMk cId="1215600620" sldId="291"/>
            <ac:grpSpMk id="16" creationId="{1872651A-98EC-424C-A3AD-C1C5740A92D9}"/>
          </ac:grpSpMkLst>
        </pc:grpChg>
        <pc:grpChg chg="add del mod">
          <ac:chgData name="Juan Diego Sierra Fernández" userId="98e6692e15dcf276" providerId="LiveId" clId="{A6A2FEE9-6B2F-4E83-8F31-E520B210A9F7}" dt="2019-09-23T21:15:26.839" v="2223" actId="478"/>
          <ac:grpSpMkLst>
            <pc:docMk/>
            <pc:sldMk cId="1215600620" sldId="291"/>
            <ac:grpSpMk id="17" creationId="{DC6B0D1E-1BD1-4083-AB41-7D012E389DD1}"/>
          </ac:grpSpMkLst>
        </pc:grpChg>
        <pc:grpChg chg="add del mod">
          <ac:chgData name="Juan Diego Sierra Fernández" userId="98e6692e15dcf276" providerId="LiveId" clId="{A6A2FEE9-6B2F-4E83-8F31-E520B210A9F7}" dt="2019-09-23T20:28:41.157" v="1771" actId="478"/>
          <ac:grpSpMkLst>
            <pc:docMk/>
            <pc:sldMk cId="1215600620" sldId="291"/>
            <ac:grpSpMk id="18" creationId="{2B136E2D-407B-4E22-80BD-3E14B0469536}"/>
          </ac:grpSpMkLst>
        </pc:grpChg>
        <pc:grpChg chg="add del mod">
          <ac:chgData name="Juan Diego Sierra Fernández" userId="98e6692e15dcf276" providerId="LiveId" clId="{A6A2FEE9-6B2F-4E83-8F31-E520B210A9F7}" dt="2019-09-23T20:28:39.017" v="1770" actId="478"/>
          <ac:grpSpMkLst>
            <pc:docMk/>
            <pc:sldMk cId="1215600620" sldId="291"/>
            <ac:grpSpMk id="23" creationId="{A90F3B2F-0999-48E4-BEDC-7E710D681402}"/>
          </ac:grpSpMkLst>
        </pc:grpChg>
        <pc:grpChg chg="add del mod">
          <ac:chgData name="Juan Diego Sierra Fernández" userId="98e6692e15dcf276" providerId="LiveId" clId="{A6A2FEE9-6B2F-4E83-8F31-E520B210A9F7}" dt="2019-09-23T21:15:24.950" v="2220" actId="478"/>
          <ac:grpSpMkLst>
            <pc:docMk/>
            <pc:sldMk cId="1215600620" sldId="291"/>
            <ac:grpSpMk id="32" creationId="{B240E42A-F476-41B1-92C0-57D97ABBD2C7}"/>
          </ac:grpSpMkLst>
        </pc:grpChg>
        <pc:grpChg chg="add del mod">
          <ac:chgData name="Juan Diego Sierra Fernández" userId="98e6692e15dcf276" providerId="LiveId" clId="{A6A2FEE9-6B2F-4E83-8F31-E520B210A9F7}" dt="2019-09-23T21:15:26.270" v="2222" actId="478"/>
          <ac:grpSpMkLst>
            <pc:docMk/>
            <pc:sldMk cId="1215600620" sldId="291"/>
            <ac:grpSpMk id="37" creationId="{8D519253-668B-43C7-BBF8-F5A745A78A76}"/>
          </ac:grpSpMkLst>
        </pc:grpChg>
        <pc:picChg chg="add del mod">
          <ac:chgData name="Juan Diego Sierra Fernández" userId="98e6692e15dcf276" providerId="LiveId" clId="{A6A2FEE9-6B2F-4E83-8F31-E520B210A9F7}" dt="2019-09-23T21:11:21.628" v="2170" actId="478"/>
          <ac:picMkLst>
            <pc:docMk/>
            <pc:sldMk cId="1215600620" sldId="291"/>
            <ac:picMk id="4" creationId="{B43C6622-43F7-40CC-9A7B-CA9C65511755}"/>
          </ac:picMkLst>
        </pc:picChg>
        <pc:picChg chg="add del mod">
          <ac:chgData name="Juan Diego Sierra Fernández" userId="98e6692e15dcf276" providerId="LiveId" clId="{A6A2FEE9-6B2F-4E83-8F31-E520B210A9F7}" dt="2019-09-23T20:30:14.306" v="1828" actId="478"/>
          <ac:picMkLst>
            <pc:docMk/>
            <pc:sldMk cId="1215600620" sldId="291"/>
            <ac:picMk id="9" creationId="{63F86BD9-0559-4630-A28A-BC50C2D0E3B7}"/>
          </ac:picMkLst>
        </pc:picChg>
        <pc:picChg chg="add del mod">
          <ac:chgData name="Juan Diego Sierra Fernández" userId="98e6692e15dcf276" providerId="LiveId" clId="{A6A2FEE9-6B2F-4E83-8F31-E520B210A9F7}" dt="2019-09-23T13:55:01.058" v="1172" actId="478"/>
          <ac:picMkLst>
            <pc:docMk/>
            <pc:sldMk cId="1215600620" sldId="291"/>
            <ac:picMk id="29" creationId="{DB8E02B5-9627-4774-B544-8FF0DB22C039}"/>
          </ac:picMkLst>
        </pc:picChg>
        <pc:picChg chg="add del mod modCrop">
          <ac:chgData name="Juan Diego Sierra Fernández" userId="98e6692e15dcf276" providerId="LiveId" clId="{A6A2FEE9-6B2F-4E83-8F31-E520B210A9F7}" dt="2019-09-23T21:11:20.123" v="2169" actId="478"/>
          <ac:picMkLst>
            <pc:docMk/>
            <pc:sldMk cId="1215600620" sldId="291"/>
            <ac:picMk id="31" creationId="{1431217F-F9C2-4EB9-BD1E-9311D3E0A7A3}"/>
          </ac:picMkLst>
        </pc:picChg>
        <pc:picChg chg="add mod modCrop">
          <ac:chgData name="Juan Diego Sierra Fernández" userId="98e6692e15dcf276" providerId="LiveId" clId="{A6A2FEE9-6B2F-4E83-8F31-E520B210A9F7}" dt="2019-09-23T21:19:15.671" v="2280" actId="1076"/>
          <ac:picMkLst>
            <pc:docMk/>
            <pc:sldMk cId="1215600620" sldId="291"/>
            <ac:picMk id="47" creationId="{3F794C63-8CAB-46A0-B2FC-15164A3BEEAD}"/>
          </ac:picMkLst>
        </pc:picChg>
        <pc:cxnChg chg="add del mod">
          <ac:chgData name="Juan Diego Sierra Fernández" userId="98e6692e15dcf276" providerId="LiveId" clId="{A6A2FEE9-6B2F-4E83-8F31-E520B210A9F7}" dt="2019-09-23T21:15:24.950" v="2220" actId="478"/>
          <ac:cxnSpMkLst>
            <pc:docMk/>
            <pc:sldMk cId="1215600620" sldId="291"/>
            <ac:cxnSpMk id="43" creationId="{AAB4198A-A5AC-4CF9-8365-6360964559F3}"/>
          </ac:cxnSpMkLst>
        </pc:cxnChg>
        <pc:cxnChg chg="add del mod">
          <ac:chgData name="Juan Diego Sierra Fernández" userId="98e6692e15dcf276" providerId="LiveId" clId="{A6A2FEE9-6B2F-4E83-8F31-E520B210A9F7}" dt="2019-09-23T21:15:24.950" v="2220" actId="478"/>
          <ac:cxnSpMkLst>
            <pc:docMk/>
            <pc:sldMk cId="1215600620" sldId="291"/>
            <ac:cxnSpMk id="46" creationId="{9FFFB606-FE2B-494A-8A5E-E27305EA9A54}"/>
          </ac:cxnSpMkLst>
        </pc:cxnChg>
      </pc:sldChg>
      <pc:sldChg chg="addSp delSp modSp add ord">
        <pc:chgData name="Juan Diego Sierra Fernández" userId="98e6692e15dcf276" providerId="LiveId" clId="{A6A2FEE9-6B2F-4E83-8F31-E520B210A9F7}" dt="2019-09-23T21:24:28.168" v="2342" actId="207"/>
        <pc:sldMkLst>
          <pc:docMk/>
          <pc:sldMk cId="3303522703" sldId="293"/>
        </pc:sldMkLst>
        <pc:spChg chg="add del">
          <ac:chgData name="Juan Diego Sierra Fernández" userId="98e6692e15dcf276" providerId="LiveId" clId="{A6A2FEE9-6B2F-4E83-8F31-E520B210A9F7}" dt="2019-09-23T17:44:07.732" v="1608"/>
          <ac:spMkLst>
            <pc:docMk/>
            <pc:sldMk cId="3303522703" sldId="293"/>
            <ac:spMk id="3" creationId="{A4AA08FB-B96D-4343-95A5-C760FB8C50BE}"/>
          </ac:spMkLst>
        </pc:spChg>
        <pc:spChg chg="add del">
          <ac:chgData name="Juan Diego Sierra Fernández" userId="98e6692e15dcf276" providerId="LiveId" clId="{A6A2FEE9-6B2F-4E83-8F31-E520B210A9F7}" dt="2019-09-19T15:45:54.430" v="189"/>
          <ac:spMkLst>
            <pc:docMk/>
            <pc:sldMk cId="3303522703" sldId="293"/>
            <ac:spMk id="3" creationId="{A51ACF9D-2D94-4C5F-801F-FB8123FD0596}"/>
          </ac:spMkLst>
        </pc:spChg>
        <pc:spChg chg="add del">
          <ac:chgData name="Juan Diego Sierra Fernández" userId="98e6692e15dcf276" providerId="LiveId" clId="{A6A2FEE9-6B2F-4E83-8F31-E520B210A9F7}" dt="2019-09-19T15:45:54.430" v="189"/>
          <ac:spMkLst>
            <pc:docMk/>
            <pc:sldMk cId="3303522703" sldId="293"/>
            <ac:spMk id="4" creationId="{2DD31F81-F752-496A-A2C2-E8018801C846}"/>
          </ac:spMkLst>
        </pc:spChg>
        <pc:spChg chg="add del">
          <ac:chgData name="Juan Diego Sierra Fernández" userId="98e6692e15dcf276" providerId="LiveId" clId="{A6A2FEE9-6B2F-4E83-8F31-E520B210A9F7}" dt="2019-09-19T15:46:02.990" v="192"/>
          <ac:spMkLst>
            <pc:docMk/>
            <pc:sldMk cId="3303522703" sldId="293"/>
            <ac:spMk id="5" creationId="{77D66800-8AA2-43D6-A65C-989038B6499A}"/>
          </ac:spMkLst>
        </pc:spChg>
        <pc:spChg chg="add del mod">
          <ac:chgData name="Juan Diego Sierra Fernández" userId="98e6692e15dcf276" providerId="LiveId" clId="{A6A2FEE9-6B2F-4E83-8F31-E520B210A9F7}" dt="2019-09-19T15:46:45.959" v="197" actId="478"/>
          <ac:spMkLst>
            <pc:docMk/>
            <pc:sldMk cId="3303522703" sldId="293"/>
            <ac:spMk id="6" creationId="{AC1B307F-661A-4A1F-9ED3-13B8CE8A9C86}"/>
          </ac:spMkLst>
        </pc:spChg>
        <pc:spChg chg="add mod">
          <ac:chgData name="Juan Diego Sierra Fernández" userId="98e6692e15dcf276" providerId="LiveId" clId="{A6A2FEE9-6B2F-4E83-8F31-E520B210A9F7}" dt="2019-09-23T13:04:34.606" v="846" actId="20577"/>
          <ac:spMkLst>
            <pc:docMk/>
            <pc:sldMk cId="3303522703" sldId="293"/>
            <ac:spMk id="7" creationId="{46578E4A-411C-4582-92AA-9BCD75D6E930}"/>
          </ac:spMkLst>
        </pc:spChg>
        <pc:spChg chg="add del mod">
          <ac:chgData name="Juan Diego Sierra Fernández" userId="98e6692e15dcf276" providerId="LiveId" clId="{A6A2FEE9-6B2F-4E83-8F31-E520B210A9F7}" dt="2019-09-23T21:24:28.168" v="2342" actId="207"/>
          <ac:spMkLst>
            <pc:docMk/>
            <pc:sldMk cId="3303522703" sldId="293"/>
            <ac:spMk id="8" creationId="{E3512B89-1CA9-4164-A17E-991C64D1FCD0}"/>
          </ac:spMkLst>
        </pc:spChg>
        <pc:spChg chg="add del">
          <ac:chgData name="Juan Diego Sierra Fernández" userId="98e6692e15dcf276" providerId="LiveId" clId="{A6A2FEE9-6B2F-4E83-8F31-E520B210A9F7}" dt="2019-09-23T17:44:15.815" v="1611"/>
          <ac:spMkLst>
            <pc:docMk/>
            <pc:sldMk cId="3303522703" sldId="293"/>
            <ac:spMk id="9" creationId="{CA03BA86-0505-47F0-BADB-5D64EDBB7964}"/>
          </ac:spMkLst>
        </pc:spChg>
        <pc:picChg chg="add del mod">
          <ac:chgData name="Juan Diego Sierra Fernández" userId="98e6692e15dcf276" providerId="LiveId" clId="{A6A2FEE9-6B2F-4E83-8F31-E520B210A9F7}" dt="2019-09-19T17:58:26.176" v="269" actId="478"/>
          <ac:picMkLst>
            <pc:docMk/>
            <pc:sldMk cId="3303522703" sldId="293"/>
            <ac:picMk id="10" creationId="{D7E3BE9D-DAD5-4108-A49D-906EEEEADEC4}"/>
          </ac:picMkLst>
        </pc:picChg>
        <pc:picChg chg="add mod">
          <ac:chgData name="Juan Diego Sierra Fernández" userId="98e6692e15dcf276" providerId="LiveId" clId="{A6A2FEE9-6B2F-4E83-8F31-E520B210A9F7}" dt="2019-09-19T18:11:42.057" v="335" actId="1076"/>
          <ac:picMkLst>
            <pc:docMk/>
            <pc:sldMk cId="3303522703" sldId="293"/>
            <ac:picMk id="12" creationId="{9550F085-1735-4308-AC03-20BEAF398524}"/>
          </ac:picMkLst>
        </pc:picChg>
        <pc:picChg chg="add del mod">
          <ac:chgData name="Juan Diego Sierra Fernández" userId="98e6692e15dcf276" providerId="LiveId" clId="{A6A2FEE9-6B2F-4E83-8F31-E520B210A9F7}" dt="2019-09-19T19:05:43.317" v="466"/>
          <ac:picMkLst>
            <pc:docMk/>
            <pc:sldMk cId="3303522703" sldId="293"/>
            <ac:picMk id="14" creationId="{A799B1A4-A8D6-44F1-82D9-C6BF6A281DCB}"/>
          </ac:picMkLst>
        </pc:picChg>
      </pc:sldChg>
      <pc:sldChg chg="addSp delSp modSp add modTransition">
        <pc:chgData name="Juan Diego Sierra Fernández" userId="98e6692e15dcf276" providerId="LiveId" clId="{A6A2FEE9-6B2F-4E83-8F31-E520B210A9F7}" dt="2019-09-23T17:52:17.648" v="1729" actId="1076"/>
        <pc:sldMkLst>
          <pc:docMk/>
          <pc:sldMk cId="1225974595" sldId="294"/>
        </pc:sldMkLst>
        <pc:spChg chg="mod">
          <ac:chgData name="Juan Diego Sierra Fernández" userId="98e6692e15dcf276" providerId="LiveId" clId="{A6A2FEE9-6B2F-4E83-8F31-E520B210A9F7}" dt="2019-09-23T17:48:42.687" v="1671" actId="20577"/>
          <ac:spMkLst>
            <pc:docMk/>
            <pc:sldMk cId="1225974595" sldId="294"/>
            <ac:spMk id="7" creationId="{46578E4A-411C-4582-92AA-9BCD75D6E930}"/>
          </ac:spMkLst>
        </pc:spChg>
        <pc:spChg chg="mod">
          <ac:chgData name="Juan Diego Sierra Fernández" userId="98e6692e15dcf276" providerId="LiveId" clId="{A6A2FEE9-6B2F-4E83-8F31-E520B210A9F7}" dt="2019-09-23T17:52:17.648" v="1729" actId="1076"/>
          <ac:spMkLst>
            <pc:docMk/>
            <pc:sldMk cId="1225974595" sldId="294"/>
            <ac:spMk id="8" creationId="{E3512B89-1CA9-4164-A17E-991C64D1FCD0}"/>
          </ac:spMkLst>
        </pc:spChg>
        <pc:picChg chg="add del mod">
          <ac:chgData name="Juan Diego Sierra Fernández" userId="98e6692e15dcf276" providerId="LiveId" clId="{A6A2FEE9-6B2F-4E83-8F31-E520B210A9F7}" dt="2019-09-19T20:23:01.430" v="594" actId="478"/>
          <ac:picMkLst>
            <pc:docMk/>
            <pc:sldMk cId="1225974595" sldId="294"/>
            <ac:picMk id="6" creationId="{EFB59D4B-ECF6-46F8-9A44-48260F062CC6}"/>
          </ac:picMkLst>
        </pc:picChg>
        <pc:picChg chg="mod ord">
          <ac:chgData name="Juan Diego Sierra Fernández" userId="98e6692e15dcf276" providerId="LiveId" clId="{A6A2FEE9-6B2F-4E83-8F31-E520B210A9F7}" dt="2019-09-23T17:49:39.793" v="1677" actId="1076"/>
          <ac:picMkLst>
            <pc:docMk/>
            <pc:sldMk cId="1225974595" sldId="294"/>
            <ac:picMk id="10" creationId="{D7E3BE9D-DAD5-4108-A49D-906EEEEADEC4}"/>
          </ac:picMkLst>
        </pc:picChg>
      </pc:sldChg>
      <pc:sldChg chg="modSp add del setBg">
        <pc:chgData name="Juan Diego Sierra Fernández" userId="98e6692e15dcf276" providerId="LiveId" clId="{A6A2FEE9-6B2F-4E83-8F31-E520B210A9F7}" dt="2019-09-19T15:51:11.119" v="240" actId="47"/>
        <pc:sldMkLst>
          <pc:docMk/>
          <pc:sldMk cId="3367659816" sldId="294"/>
        </pc:sldMkLst>
        <pc:picChg chg="mod">
          <ac:chgData name="Juan Diego Sierra Fernández" userId="98e6692e15dcf276" providerId="LiveId" clId="{A6A2FEE9-6B2F-4E83-8F31-E520B210A9F7}" dt="2019-09-19T15:47:22.190" v="209" actId="1076"/>
          <ac:picMkLst>
            <pc:docMk/>
            <pc:sldMk cId="3367659816" sldId="294"/>
            <ac:picMk id="3" creationId="{9495328C-ED5E-4125-988B-19EF90BBFA5D}"/>
          </ac:picMkLst>
        </pc:picChg>
      </pc:sldChg>
      <pc:sldChg chg="addSp delSp modSp add modTransition setBg modAnim">
        <pc:chgData name="Juan Diego Sierra Fernández" userId="98e6692e15dcf276" providerId="LiveId" clId="{A6A2FEE9-6B2F-4E83-8F31-E520B210A9F7}" dt="2019-09-23T13:14:51.885" v="923"/>
        <pc:sldMkLst>
          <pc:docMk/>
          <pc:sldMk cId="1757762643" sldId="295"/>
        </pc:sldMkLst>
        <pc:spChg chg="add mod ord">
          <ac:chgData name="Juan Diego Sierra Fernández" userId="98e6692e15dcf276" providerId="LiveId" clId="{A6A2FEE9-6B2F-4E83-8F31-E520B210A9F7}" dt="2019-09-23T13:10:15.273" v="900" actId="167"/>
          <ac:spMkLst>
            <pc:docMk/>
            <pc:sldMk cId="1757762643" sldId="295"/>
            <ac:spMk id="3" creationId="{3CFA4825-78A5-42AB-B3C9-1972C9B65A79}"/>
          </ac:spMkLst>
        </pc:spChg>
        <pc:spChg chg="add mod ord">
          <ac:chgData name="Juan Diego Sierra Fernández" userId="98e6692e15dcf276" providerId="LiveId" clId="{A6A2FEE9-6B2F-4E83-8F31-E520B210A9F7}" dt="2019-09-23T13:10:43.878" v="903" actId="14100"/>
          <ac:spMkLst>
            <pc:docMk/>
            <pc:sldMk cId="1757762643" sldId="295"/>
            <ac:spMk id="4" creationId="{F5B8296B-CA89-4B01-A0E6-684407D476B2}"/>
          </ac:spMkLst>
        </pc:spChg>
        <pc:spChg chg="add mod">
          <ac:chgData name="Juan Diego Sierra Fernández" userId="98e6692e15dcf276" providerId="LiveId" clId="{A6A2FEE9-6B2F-4E83-8F31-E520B210A9F7}" dt="2019-09-19T20:23:51.045" v="609" actId="207"/>
          <ac:spMkLst>
            <pc:docMk/>
            <pc:sldMk cId="1757762643" sldId="295"/>
            <ac:spMk id="6" creationId="{53E38AC1-A8FB-4708-97C7-617D40C54D4E}"/>
          </ac:spMkLst>
        </pc:spChg>
        <pc:picChg chg="add del mod">
          <ac:chgData name="Juan Diego Sierra Fernández" userId="98e6692e15dcf276" providerId="LiveId" clId="{A6A2FEE9-6B2F-4E83-8F31-E520B210A9F7}" dt="2019-09-19T20:08:01.960" v="478" actId="478"/>
          <ac:picMkLst>
            <pc:docMk/>
            <pc:sldMk cId="1757762643" sldId="295"/>
            <ac:picMk id="3" creationId="{15018505-2A2A-4CE3-9305-942255149170}"/>
          </ac:picMkLst>
        </pc:picChg>
        <pc:picChg chg="add mod modCrop">
          <ac:chgData name="Juan Diego Sierra Fernández" userId="98e6692e15dcf276" providerId="LiveId" clId="{A6A2FEE9-6B2F-4E83-8F31-E520B210A9F7}" dt="2019-09-19T20:27:04.980" v="844"/>
          <ac:picMkLst>
            <pc:docMk/>
            <pc:sldMk cId="1757762643" sldId="295"/>
            <ac:picMk id="5" creationId="{3D536484-0067-4CC2-A19F-025C3F2DABCC}"/>
          </ac:picMkLst>
        </pc:picChg>
        <pc:picChg chg="add mod modCrop">
          <ac:chgData name="Juan Diego Sierra Fernández" userId="98e6692e15dcf276" providerId="LiveId" clId="{A6A2FEE9-6B2F-4E83-8F31-E520B210A9F7}" dt="2019-09-19T20:27:01.969" v="843"/>
          <ac:picMkLst>
            <pc:docMk/>
            <pc:sldMk cId="1757762643" sldId="295"/>
            <ac:picMk id="7" creationId="{6004D2CC-32D3-45FA-A830-5993269DCA0A}"/>
          </ac:picMkLst>
        </pc:picChg>
        <pc:picChg chg="add mod modCrop">
          <ac:chgData name="Juan Diego Sierra Fernández" userId="98e6692e15dcf276" providerId="LiveId" clId="{A6A2FEE9-6B2F-4E83-8F31-E520B210A9F7}" dt="2019-09-23T13:05:25.952" v="851" actId="1076"/>
          <ac:picMkLst>
            <pc:docMk/>
            <pc:sldMk cId="1757762643" sldId="295"/>
            <ac:picMk id="8" creationId="{5ACE0629-9F20-4071-9E7F-FB9FDC98FE7B}"/>
          </ac:picMkLst>
        </pc:picChg>
        <pc:picChg chg="add mod modCrop">
          <ac:chgData name="Juan Diego Sierra Fernández" userId="98e6692e15dcf276" providerId="LiveId" clId="{A6A2FEE9-6B2F-4E83-8F31-E520B210A9F7}" dt="2019-09-19T20:26:55.028" v="841"/>
          <ac:picMkLst>
            <pc:docMk/>
            <pc:sldMk cId="1757762643" sldId="295"/>
            <ac:picMk id="9" creationId="{D25A4DA5-F813-435F-B266-1BE6A4E7B8A3}"/>
          </ac:picMkLst>
        </pc:picChg>
        <pc:picChg chg="add del mod">
          <ac:chgData name="Juan Diego Sierra Fernández" userId="98e6692e15dcf276" providerId="LiveId" clId="{A6A2FEE9-6B2F-4E83-8F31-E520B210A9F7}" dt="2019-09-19T20:22:47.329" v="589"/>
          <ac:picMkLst>
            <pc:docMk/>
            <pc:sldMk cId="1757762643" sldId="295"/>
            <ac:picMk id="11" creationId="{ED97024D-8AC2-42C0-82E9-EA57E58B6D40}"/>
          </ac:picMkLst>
        </pc:picChg>
      </pc:sldChg>
      <pc:sldChg chg="add del">
        <pc:chgData name="Juan Diego Sierra Fernández" userId="98e6692e15dcf276" providerId="LiveId" clId="{A6A2FEE9-6B2F-4E83-8F31-E520B210A9F7}" dt="2019-09-23T13:17:31.976" v="932" actId="47"/>
        <pc:sldMkLst>
          <pc:docMk/>
          <pc:sldMk cId="217821966" sldId="296"/>
        </pc:sldMkLst>
      </pc:sldChg>
      <pc:sldChg chg="addSp delSp modSp add modTransition delAnim modAnim">
        <pc:chgData name="Juan Diego Sierra Fernández" userId="98e6692e15dcf276" providerId="LiveId" clId="{A6A2FEE9-6B2F-4E83-8F31-E520B210A9F7}" dt="2019-09-23T15:00:11.430" v="1303"/>
        <pc:sldMkLst>
          <pc:docMk/>
          <pc:sldMk cId="555591272" sldId="296"/>
        </pc:sldMkLst>
        <pc:spChg chg="del">
          <ac:chgData name="Juan Diego Sierra Fernández" userId="98e6692e15dcf276" providerId="LiveId" clId="{A6A2FEE9-6B2F-4E83-8F31-E520B210A9F7}" dt="2019-09-23T14:54:05.545" v="1278" actId="478"/>
          <ac:spMkLst>
            <pc:docMk/>
            <pc:sldMk cId="555591272" sldId="296"/>
            <ac:spMk id="2" creationId="{090B2E59-5685-4AD7-B016-50743C435978}"/>
          </ac:spMkLst>
        </pc:spChg>
        <pc:spChg chg="del mod">
          <ac:chgData name="Juan Diego Sierra Fernández" userId="98e6692e15dcf276" providerId="LiveId" clId="{A6A2FEE9-6B2F-4E83-8F31-E520B210A9F7}" dt="2019-09-23T14:44:24.739" v="1241"/>
          <ac:spMkLst>
            <pc:docMk/>
            <pc:sldMk cId="555591272" sldId="296"/>
            <ac:spMk id="8" creationId="{B3FF0840-7AC3-40FC-8626-BCA4E34981E5}"/>
          </ac:spMkLst>
        </pc:spChg>
        <pc:picChg chg="add del mod ord">
          <ac:chgData name="Juan Diego Sierra Fernández" userId="98e6692e15dcf276" providerId="LiveId" clId="{A6A2FEE9-6B2F-4E83-8F31-E520B210A9F7}" dt="2019-09-23T14:16:40.199" v="1194" actId="478"/>
          <ac:picMkLst>
            <pc:docMk/>
            <pc:sldMk cId="555591272" sldId="296"/>
            <ac:picMk id="3" creationId="{73632E83-E103-4AC3-89BE-D874319C0BF1}"/>
          </ac:picMkLst>
        </pc:picChg>
        <pc:picChg chg="add del mod">
          <ac:chgData name="Juan Diego Sierra Fernández" userId="98e6692e15dcf276" providerId="LiveId" clId="{A6A2FEE9-6B2F-4E83-8F31-E520B210A9F7}" dt="2019-09-23T14:19:01.572" v="1196" actId="478"/>
          <ac:picMkLst>
            <pc:docMk/>
            <pc:sldMk cId="555591272" sldId="296"/>
            <ac:picMk id="4" creationId="{B678D546-A8C1-4445-AB1E-B5D74D23CD28}"/>
          </ac:picMkLst>
        </pc:picChg>
        <pc:picChg chg="add del mod ord">
          <ac:chgData name="Juan Diego Sierra Fernández" userId="98e6692e15dcf276" providerId="LiveId" clId="{A6A2FEE9-6B2F-4E83-8F31-E520B210A9F7}" dt="2019-09-23T14:22:10.138" v="1202" actId="478"/>
          <ac:picMkLst>
            <pc:docMk/>
            <pc:sldMk cId="555591272" sldId="296"/>
            <ac:picMk id="5" creationId="{CBF8B6C8-D5BA-4F0D-8B7D-3F97974164E0}"/>
          </ac:picMkLst>
        </pc:picChg>
        <pc:picChg chg="add mod ord">
          <ac:chgData name="Juan Diego Sierra Fernández" userId="98e6692e15dcf276" providerId="LiveId" clId="{A6A2FEE9-6B2F-4E83-8F31-E520B210A9F7}" dt="2019-09-23T14:54:07.868" v="1279" actId="1076"/>
          <ac:picMkLst>
            <pc:docMk/>
            <pc:sldMk cId="555591272" sldId="296"/>
            <ac:picMk id="6" creationId="{0953B1E6-EA43-4946-88BF-585DE3E477AC}"/>
          </ac:picMkLst>
        </pc:picChg>
      </pc:sldChg>
      <pc:sldChg chg="addSp delSp modSp add">
        <pc:chgData name="Juan Diego Sierra Fernández" userId="98e6692e15dcf276" providerId="LiveId" clId="{A6A2FEE9-6B2F-4E83-8F31-E520B210A9F7}" dt="2019-09-23T13:40:03.604" v="996" actId="14100"/>
        <pc:sldMkLst>
          <pc:docMk/>
          <pc:sldMk cId="703863975" sldId="297"/>
        </pc:sldMkLst>
        <pc:spChg chg="add mod">
          <ac:chgData name="Juan Diego Sierra Fernández" userId="98e6692e15dcf276" providerId="LiveId" clId="{A6A2FEE9-6B2F-4E83-8F31-E520B210A9F7}" dt="2019-09-23T13:40:03.604" v="996" actId="14100"/>
          <ac:spMkLst>
            <pc:docMk/>
            <pc:sldMk cId="703863975" sldId="297"/>
            <ac:spMk id="5" creationId="{DEA54736-9F3B-4D2C-8D9A-1ED87740356F}"/>
          </ac:spMkLst>
        </pc:spChg>
        <pc:spChg chg="mod">
          <ac:chgData name="Juan Diego Sierra Fernández" userId="98e6692e15dcf276" providerId="LiveId" clId="{A6A2FEE9-6B2F-4E83-8F31-E520B210A9F7}" dt="2019-09-23T13:39:56.041" v="993" actId="20577"/>
          <ac:spMkLst>
            <pc:docMk/>
            <pc:sldMk cId="703863975" sldId="297"/>
            <ac:spMk id="302" creationId="{00000000-0000-0000-0000-000000000000}"/>
          </ac:spMkLst>
        </pc:spChg>
        <pc:spChg chg="del mod">
          <ac:chgData name="Juan Diego Sierra Fernández" userId="98e6692e15dcf276" providerId="LiveId" clId="{A6A2FEE9-6B2F-4E83-8F31-E520B210A9F7}" dt="2019-09-23T13:39:59.712" v="995"/>
          <ac:spMkLst>
            <pc:docMk/>
            <pc:sldMk cId="703863975" sldId="297"/>
            <ac:spMk id="303" creationId="{00000000-0000-0000-0000-000000000000}"/>
          </ac:spMkLst>
        </pc:spChg>
      </pc:sldChg>
      <pc:sldChg chg="delSp modSp add del ord">
        <pc:chgData name="Juan Diego Sierra Fernández" userId="98e6692e15dcf276" providerId="LiveId" clId="{A6A2FEE9-6B2F-4E83-8F31-E520B210A9F7}" dt="2019-09-23T14:57:33.356" v="1296" actId="47"/>
        <pc:sldMkLst>
          <pc:docMk/>
          <pc:sldMk cId="2368646033" sldId="298"/>
        </pc:sldMkLst>
        <pc:spChg chg="mod">
          <ac:chgData name="Juan Diego Sierra Fernández" userId="98e6692e15dcf276" providerId="LiveId" clId="{A6A2FEE9-6B2F-4E83-8F31-E520B210A9F7}" dt="2019-09-23T14:44:19.807" v="1240" actId="1076"/>
          <ac:spMkLst>
            <pc:docMk/>
            <pc:sldMk cId="2368646033" sldId="298"/>
            <ac:spMk id="293" creationId="{00000000-0000-0000-0000-000000000000}"/>
          </ac:spMkLst>
        </pc:spChg>
        <pc:spChg chg="del">
          <ac:chgData name="Juan Diego Sierra Fernández" userId="98e6692e15dcf276" providerId="LiveId" clId="{A6A2FEE9-6B2F-4E83-8F31-E520B210A9F7}" dt="2019-09-23T14:42:59.937" v="1210" actId="478"/>
          <ac:spMkLst>
            <pc:docMk/>
            <pc:sldMk cId="2368646033" sldId="298"/>
            <ac:spMk id="296" creationId="{00000000-0000-0000-0000-000000000000}"/>
          </ac:spMkLst>
        </pc:spChg>
        <pc:spChg chg="mod">
          <ac:chgData name="Juan Diego Sierra Fernández" userId="98e6692e15dcf276" providerId="LiveId" clId="{A6A2FEE9-6B2F-4E83-8F31-E520B210A9F7}" dt="2019-09-23T14:42:56.978" v="1209" actId="1076"/>
          <ac:spMkLst>
            <pc:docMk/>
            <pc:sldMk cId="2368646033" sldId="298"/>
            <ac:spMk id="297" creationId="{00000000-0000-0000-0000-000000000000}"/>
          </ac:spMkLst>
        </pc:spChg>
        <pc:picChg chg="del mod">
          <ac:chgData name="Juan Diego Sierra Fernández" userId="98e6692e15dcf276" providerId="LiveId" clId="{A6A2FEE9-6B2F-4E83-8F31-E520B210A9F7}" dt="2019-09-23T14:43:03.434" v="1213" actId="478"/>
          <ac:picMkLst>
            <pc:docMk/>
            <pc:sldMk cId="2368646033" sldId="298"/>
            <ac:picMk id="3" creationId="{D85975D3-971A-48ED-8A4F-13990A2F31FB}"/>
          </ac:picMkLst>
        </pc:picChg>
      </pc:sldChg>
      <pc:sldChg chg="addSp delSp modSp add setBg modAnim">
        <pc:chgData name="Juan Diego Sierra Fernández" userId="98e6692e15dcf276" providerId="LiveId" clId="{A6A2FEE9-6B2F-4E83-8F31-E520B210A9F7}" dt="2019-09-23T21:28:55.956" v="2399" actId="339"/>
        <pc:sldMkLst>
          <pc:docMk/>
          <pc:sldMk cId="847079324" sldId="299"/>
        </pc:sldMkLst>
        <pc:spChg chg="del">
          <ac:chgData name="Juan Diego Sierra Fernández" userId="98e6692e15dcf276" providerId="LiveId" clId="{A6A2FEE9-6B2F-4E83-8F31-E520B210A9F7}" dt="2019-09-23T14:55:51.300" v="1292" actId="478"/>
          <ac:spMkLst>
            <pc:docMk/>
            <pc:sldMk cId="847079324" sldId="299"/>
            <ac:spMk id="2" creationId="{EE34CFD5-3A66-4CF2-97F8-38D8D0ACDAFF}"/>
          </ac:spMkLst>
        </pc:spChg>
        <pc:spChg chg="add del mod">
          <ac:chgData name="Juan Diego Sierra Fernández" userId="98e6692e15dcf276" providerId="LiveId" clId="{A6A2FEE9-6B2F-4E83-8F31-E520B210A9F7}" dt="2019-09-23T14:48:36.666" v="1250" actId="478"/>
          <ac:spMkLst>
            <pc:docMk/>
            <pc:sldMk cId="847079324" sldId="299"/>
            <ac:spMk id="3" creationId="{D482B864-2C75-4D4C-8739-D4E1809FEBEA}"/>
          </ac:spMkLst>
        </pc:spChg>
        <pc:spChg chg="add mod">
          <ac:chgData name="Juan Diego Sierra Fernández" userId="98e6692e15dcf276" providerId="LiveId" clId="{A6A2FEE9-6B2F-4E83-8F31-E520B210A9F7}" dt="2019-09-23T21:28:55.956" v="2399" actId="339"/>
          <ac:spMkLst>
            <pc:docMk/>
            <pc:sldMk cId="847079324" sldId="299"/>
            <ac:spMk id="5" creationId="{5826F5C5-C3C9-4999-8E3C-C03386665DC3}"/>
          </ac:spMkLst>
        </pc:spChg>
        <pc:picChg chg="add del mod">
          <ac:chgData name="Juan Diego Sierra Fernández" userId="98e6692e15dcf276" providerId="LiveId" clId="{A6A2FEE9-6B2F-4E83-8F31-E520B210A9F7}" dt="2019-09-23T14:44:02.500" v="1235"/>
          <ac:picMkLst>
            <pc:docMk/>
            <pc:sldMk cId="847079324" sldId="299"/>
            <ac:picMk id="4" creationId="{FE5CB260-4521-40FA-8341-1D9E0CBF18E8}"/>
          </ac:picMkLst>
        </pc:picChg>
        <pc:picChg chg="add mod ord">
          <ac:chgData name="Juan Diego Sierra Fernández" userId="98e6692e15dcf276" providerId="LiveId" clId="{A6A2FEE9-6B2F-4E83-8F31-E520B210A9F7}" dt="2019-09-23T14:48:33.910" v="1249" actId="167"/>
          <ac:picMkLst>
            <pc:docMk/>
            <pc:sldMk cId="847079324" sldId="299"/>
            <ac:picMk id="7" creationId="{D4F75E18-F09D-4EBE-A8B0-BD3EF5C759F3}"/>
          </ac:picMkLst>
        </pc:picChg>
        <pc:picChg chg="add del mod">
          <ac:chgData name="Juan Diego Sierra Fernández" userId="98e6692e15dcf276" providerId="LiveId" clId="{A6A2FEE9-6B2F-4E83-8F31-E520B210A9F7}" dt="2019-09-23T14:55:06.022" v="1280" actId="478"/>
          <ac:picMkLst>
            <pc:docMk/>
            <pc:sldMk cId="847079324" sldId="299"/>
            <ac:picMk id="9" creationId="{35E9F67C-47C6-481B-8BF5-E61D6C64CA74}"/>
          </ac:picMkLst>
        </pc:picChg>
        <pc:picChg chg="add mod">
          <ac:chgData name="Juan Diego Sierra Fernández" userId="98e6692e15dcf276" providerId="LiveId" clId="{A6A2FEE9-6B2F-4E83-8F31-E520B210A9F7}" dt="2019-09-23T14:55:39.450" v="1291" actId="1035"/>
          <ac:picMkLst>
            <pc:docMk/>
            <pc:sldMk cId="847079324" sldId="299"/>
            <ac:picMk id="11" creationId="{913D3956-8F3C-4AA2-9895-E1D8E8DBC380}"/>
          </ac:picMkLst>
        </pc:picChg>
      </pc:sldChg>
      <pc:sldChg chg="addSp delSp modSp add modAnim">
        <pc:chgData name="Juan Diego Sierra Fernández" userId="98e6692e15dcf276" providerId="LiveId" clId="{A6A2FEE9-6B2F-4E83-8F31-E520B210A9F7}" dt="2019-09-23T21:25:43.056" v="2355" actId="207"/>
        <pc:sldMkLst>
          <pc:docMk/>
          <pc:sldMk cId="763015938" sldId="300"/>
        </pc:sldMkLst>
        <pc:spChg chg="add mod">
          <ac:chgData name="Juan Diego Sierra Fernández" userId="98e6692e15dcf276" providerId="LiveId" clId="{A6A2FEE9-6B2F-4E83-8F31-E520B210A9F7}" dt="2019-09-23T21:25:39.984" v="2354" actId="207"/>
          <ac:spMkLst>
            <pc:docMk/>
            <pc:sldMk cId="763015938" sldId="300"/>
            <ac:spMk id="3" creationId="{A1191A28-CD03-425F-857A-230605704230}"/>
          </ac:spMkLst>
        </pc:spChg>
        <pc:spChg chg="mod">
          <ac:chgData name="Juan Diego Sierra Fernández" userId="98e6692e15dcf276" providerId="LiveId" clId="{A6A2FEE9-6B2F-4E83-8F31-E520B210A9F7}" dt="2019-09-23T21:22:57.376" v="2334" actId="255"/>
          <ac:spMkLst>
            <pc:docMk/>
            <pc:sldMk cId="763015938" sldId="300"/>
            <ac:spMk id="6" creationId="{77593D7C-D2C9-4059-ADFF-9EAECFB8EC9F}"/>
          </ac:spMkLst>
        </pc:spChg>
        <pc:spChg chg="del">
          <ac:chgData name="Juan Diego Sierra Fernández" userId="98e6692e15dcf276" providerId="LiveId" clId="{A6A2FEE9-6B2F-4E83-8F31-E520B210A9F7}" dt="2019-09-23T21:16:03.297" v="2232" actId="478"/>
          <ac:spMkLst>
            <pc:docMk/>
            <pc:sldMk cId="763015938" sldId="300"/>
            <ac:spMk id="11" creationId="{0D71F3E0-01C2-4A11-BA26-42C63CD4326E}"/>
          </ac:spMkLst>
        </pc:spChg>
        <pc:spChg chg="add mod">
          <ac:chgData name="Juan Diego Sierra Fernández" userId="98e6692e15dcf276" providerId="LiveId" clId="{A6A2FEE9-6B2F-4E83-8F31-E520B210A9F7}" dt="2019-09-23T21:25:43.056" v="2355" actId="207"/>
          <ac:spMkLst>
            <pc:docMk/>
            <pc:sldMk cId="763015938" sldId="300"/>
            <ac:spMk id="28" creationId="{28389F18-CE36-457C-827D-AF7AF9592349}"/>
          </ac:spMkLst>
        </pc:spChg>
        <pc:grpChg chg="del">
          <ac:chgData name="Juan Diego Sierra Fernández" userId="98e6692e15dcf276" providerId="LiveId" clId="{A6A2FEE9-6B2F-4E83-8F31-E520B210A9F7}" dt="2019-09-23T21:16:05.036" v="2234" actId="478"/>
          <ac:grpSpMkLst>
            <pc:docMk/>
            <pc:sldMk cId="763015938" sldId="300"/>
            <ac:grpSpMk id="17" creationId="{DC6B0D1E-1BD1-4083-AB41-7D012E389DD1}"/>
          </ac:grpSpMkLst>
        </pc:grpChg>
        <pc:grpChg chg="del">
          <ac:chgData name="Juan Diego Sierra Fernández" userId="98e6692e15dcf276" providerId="LiveId" clId="{A6A2FEE9-6B2F-4E83-8F31-E520B210A9F7}" dt="2019-09-23T21:16:05.862" v="2235" actId="478"/>
          <ac:grpSpMkLst>
            <pc:docMk/>
            <pc:sldMk cId="763015938" sldId="300"/>
            <ac:grpSpMk id="18" creationId="{2B136E2D-407B-4E22-80BD-3E14B0469536}"/>
          </ac:grpSpMkLst>
        </pc:grpChg>
        <pc:grpChg chg="del">
          <ac:chgData name="Juan Diego Sierra Fernández" userId="98e6692e15dcf276" providerId="LiveId" clId="{A6A2FEE9-6B2F-4E83-8F31-E520B210A9F7}" dt="2019-09-23T21:16:04.232" v="2233" actId="478"/>
          <ac:grpSpMkLst>
            <pc:docMk/>
            <pc:sldMk cId="763015938" sldId="300"/>
            <ac:grpSpMk id="23" creationId="{A90F3B2F-0999-48E4-BEDC-7E710D681402}"/>
          </ac:grpSpMkLst>
        </pc:grpChg>
        <pc:picChg chg="mod">
          <ac:chgData name="Juan Diego Sierra Fernández" userId="98e6692e15dcf276" providerId="LiveId" clId="{A6A2FEE9-6B2F-4E83-8F31-E520B210A9F7}" dt="2019-09-23T21:23:02.178" v="2335" actId="1076"/>
          <ac:picMkLst>
            <pc:docMk/>
            <pc:sldMk cId="763015938" sldId="300"/>
            <ac:picMk id="4" creationId="{B43C6622-43F7-40CC-9A7B-CA9C65511755}"/>
          </ac:picMkLst>
        </pc:picChg>
        <pc:picChg chg="del">
          <ac:chgData name="Juan Diego Sierra Fernández" userId="98e6692e15dcf276" providerId="LiveId" clId="{A6A2FEE9-6B2F-4E83-8F31-E520B210A9F7}" dt="2019-09-23T21:16:06.807" v="2236" actId="478"/>
          <ac:picMkLst>
            <pc:docMk/>
            <pc:sldMk cId="763015938" sldId="300"/>
            <ac:picMk id="9" creationId="{63F86BD9-0559-4630-A28A-BC50C2D0E3B7}"/>
          </ac:picMkLst>
        </pc:picChg>
        <pc:picChg chg="del">
          <ac:chgData name="Juan Diego Sierra Fernández" userId="98e6692e15dcf276" providerId="LiveId" clId="{A6A2FEE9-6B2F-4E83-8F31-E520B210A9F7}" dt="2019-09-23T21:15:35.820" v="2225"/>
          <ac:picMkLst>
            <pc:docMk/>
            <pc:sldMk cId="763015938" sldId="300"/>
            <ac:picMk id="31" creationId="{1431217F-F9C2-4EB9-BD1E-9311D3E0A7A3}"/>
          </ac:picMkLst>
        </pc:picChg>
      </pc:sldChg>
      <pc:sldChg chg="addSp delSp modSp add delAnim modAnim">
        <pc:chgData name="Juan Diego Sierra Fernández" userId="98e6692e15dcf276" providerId="LiveId" clId="{A6A2FEE9-6B2F-4E83-8F31-E520B210A9F7}" dt="2019-09-23T21:25:28.643" v="2353" actId="113"/>
        <pc:sldMkLst>
          <pc:docMk/>
          <pc:sldMk cId="3950019480" sldId="301"/>
        </pc:sldMkLst>
        <pc:spChg chg="mod">
          <ac:chgData name="Juan Diego Sierra Fernández" userId="98e6692e15dcf276" providerId="LiveId" clId="{A6A2FEE9-6B2F-4E83-8F31-E520B210A9F7}" dt="2019-09-23T21:18:51.366" v="2272" actId="255"/>
          <ac:spMkLst>
            <pc:docMk/>
            <pc:sldMk cId="3950019480" sldId="301"/>
            <ac:spMk id="6" creationId="{77593D7C-D2C9-4059-ADFF-9EAECFB8EC9F}"/>
          </ac:spMkLst>
        </pc:spChg>
        <pc:spChg chg="mod">
          <ac:chgData name="Juan Diego Sierra Fernández" userId="98e6692e15dcf276" providerId="LiveId" clId="{A6A2FEE9-6B2F-4E83-8F31-E520B210A9F7}" dt="2019-09-23T21:25:28.643" v="2353" actId="113"/>
          <ac:spMkLst>
            <pc:docMk/>
            <pc:sldMk cId="3950019480" sldId="301"/>
            <ac:spMk id="10" creationId="{5D66505D-E963-4288-8D3A-32E2EA8246C1}"/>
          </ac:spMkLst>
        </pc:spChg>
        <pc:spChg chg="mod">
          <ac:chgData name="Juan Diego Sierra Fernández" userId="98e6692e15dcf276" providerId="LiveId" clId="{A6A2FEE9-6B2F-4E83-8F31-E520B210A9F7}" dt="2019-09-23T21:06:53.273" v="2145" actId="1076"/>
          <ac:spMkLst>
            <pc:docMk/>
            <pc:sldMk cId="3950019480" sldId="301"/>
            <ac:spMk id="11" creationId="{0D71F3E0-01C2-4A11-BA26-42C63CD4326E}"/>
          </ac:spMkLst>
        </pc:spChg>
        <pc:spChg chg="mod">
          <ac:chgData name="Juan Diego Sierra Fernández" userId="98e6692e15dcf276" providerId="LiveId" clId="{A6A2FEE9-6B2F-4E83-8F31-E520B210A9F7}" dt="2019-09-23T21:25:25.634" v="2352" actId="207"/>
          <ac:spMkLst>
            <pc:docMk/>
            <pc:sldMk cId="3950019480" sldId="301"/>
            <ac:spMk id="13" creationId="{84BC4EDB-655D-49D4-9BE6-B0722ECA10C1}"/>
          </ac:spMkLst>
        </pc:spChg>
        <pc:spChg chg="mod">
          <ac:chgData name="Juan Diego Sierra Fernández" userId="98e6692e15dcf276" providerId="LiveId" clId="{A6A2FEE9-6B2F-4E83-8F31-E520B210A9F7}" dt="2019-09-23T21:25:03.781" v="2349" actId="113"/>
          <ac:spMkLst>
            <pc:docMk/>
            <pc:sldMk cId="3950019480" sldId="301"/>
            <ac:spMk id="14" creationId="{49AD9A8D-9AC0-4EEC-828A-EA8CCECA6F29}"/>
          </ac:spMkLst>
        </pc:spChg>
        <pc:spChg chg="add del mod">
          <ac:chgData name="Juan Diego Sierra Fernández" userId="98e6692e15dcf276" providerId="LiveId" clId="{A6A2FEE9-6B2F-4E83-8F31-E520B210A9F7}" dt="2019-09-23T20:42:05.664" v="1948" actId="478"/>
          <ac:spMkLst>
            <pc:docMk/>
            <pc:sldMk cId="3950019480" sldId="301"/>
            <ac:spMk id="18" creationId="{D9A4C752-2D76-478A-AC90-C126C5A1CA3A}"/>
          </ac:spMkLst>
        </pc:spChg>
        <pc:spChg chg="add mod">
          <ac:chgData name="Juan Diego Sierra Fernández" userId="98e6692e15dcf276" providerId="LiveId" clId="{A6A2FEE9-6B2F-4E83-8F31-E520B210A9F7}" dt="2019-09-23T21:03:14.556" v="2127" actId="1076"/>
          <ac:spMkLst>
            <pc:docMk/>
            <pc:sldMk cId="3950019480" sldId="301"/>
            <ac:spMk id="19" creationId="{BB48ABAA-A528-4081-8524-9959F6808BF3}"/>
          </ac:spMkLst>
        </pc:spChg>
        <pc:spChg chg="add mod">
          <ac:chgData name="Juan Diego Sierra Fernández" userId="98e6692e15dcf276" providerId="LiveId" clId="{A6A2FEE9-6B2F-4E83-8F31-E520B210A9F7}" dt="2019-09-23T21:06:43.986" v="2142" actId="207"/>
          <ac:spMkLst>
            <pc:docMk/>
            <pc:sldMk cId="3950019480" sldId="301"/>
            <ac:spMk id="22" creationId="{7B56A00D-B5F3-43F8-B647-1542AF7C02C3}"/>
          </ac:spMkLst>
        </pc:spChg>
        <pc:spChg chg="add del mod">
          <ac:chgData name="Juan Diego Sierra Fernández" userId="98e6692e15dcf276" providerId="LiveId" clId="{A6A2FEE9-6B2F-4E83-8F31-E520B210A9F7}" dt="2019-09-23T20:53:39.565" v="2072" actId="478"/>
          <ac:spMkLst>
            <pc:docMk/>
            <pc:sldMk cId="3950019480" sldId="301"/>
            <ac:spMk id="23" creationId="{D8F29FF5-283C-4D98-B6CE-6C1515EF3D5E}"/>
          </ac:spMkLst>
        </pc:spChg>
        <pc:spChg chg="mod">
          <ac:chgData name="Juan Diego Sierra Fernández" userId="98e6692e15dcf276" providerId="LiveId" clId="{A6A2FEE9-6B2F-4E83-8F31-E520B210A9F7}" dt="2019-09-23T20:43:08.815" v="1970" actId="6549"/>
          <ac:spMkLst>
            <pc:docMk/>
            <pc:sldMk cId="3950019480" sldId="301"/>
            <ac:spMk id="38" creationId="{503843D5-CC60-4A83-A5C3-1C4BCEE12C55}"/>
          </ac:spMkLst>
        </pc:spChg>
        <pc:spChg chg="del">
          <ac:chgData name="Juan Diego Sierra Fernández" userId="98e6692e15dcf276" providerId="LiveId" clId="{A6A2FEE9-6B2F-4E83-8F31-E520B210A9F7}" dt="2019-09-23T20:43:06.896" v="1969" actId="478"/>
          <ac:spMkLst>
            <pc:docMk/>
            <pc:sldMk cId="3950019480" sldId="301"/>
            <ac:spMk id="39" creationId="{D867B3F8-D063-490E-A45F-24BEB837F2C5}"/>
          </ac:spMkLst>
        </pc:spChg>
        <pc:spChg chg="add mod">
          <ac:chgData name="Juan Diego Sierra Fernández" userId="98e6692e15dcf276" providerId="LiveId" clId="{A6A2FEE9-6B2F-4E83-8F31-E520B210A9F7}" dt="2019-09-23T21:07:43.748" v="2149" actId="113"/>
          <ac:spMkLst>
            <pc:docMk/>
            <pc:sldMk cId="3950019480" sldId="301"/>
            <ac:spMk id="42" creationId="{BB2426D8-FC03-4917-9AEB-37C75E8D96D2}"/>
          </ac:spMkLst>
        </pc:spChg>
        <pc:spChg chg="add mod">
          <ac:chgData name="Juan Diego Sierra Fernández" userId="98e6692e15dcf276" providerId="LiveId" clId="{A6A2FEE9-6B2F-4E83-8F31-E520B210A9F7}" dt="2019-09-23T21:10:08.067" v="2166" actId="1076"/>
          <ac:spMkLst>
            <pc:docMk/>
            <pc:sldMk cId="3950019480" sldId="301"/>
            <ac:spMk id="43" creationId="{862A8E58-2309-4B37-AFAE-96B6FF88A4D8}"/>
          </ac:spMkLst>
        </pc:spChg>
        <pc:grpChg chg="mod">
          <ac:chgData name="Juan Diego Sierra Fernández" userId="98e6692e15dcf276" providerId="LiveId" clId="{A6A2FEE9-6B2F-4E83-8F31-E520B210A9F7}" dt="2019-09-23T21:07:06.234" v="2147" actId="1076"/>
          <ac:grpSpMkLst>
            <pc:docMk/>
            <pc:sldMk cId="3950019480" sldId="301"/>
            <ac:grpSpMk id="17" creationId="{DC6B0D1E-1BD1-4083-AB41-7D012E389DD1}"/>
          </ac:grpSpMkLst>
        </pc:grpChg>
        <pc:grpChg chg="del mod">
          <ac:chgData name="Juan Diego Sierra Fernández" userId="98e6692e15dcf276" providerId="LiveId" clId="{A6A2FEE9-6B2F-4E83-8F31-E520B210A9F7}" dt="2019-09-23T20:43:03.680" v="1966" actId="478"/>
          <ac:grpSpMkLst>
            <pc:docMk/>
            <pc:sldMk cId="3950019480" sldId="301"/>
            <ac:grpSpMk id="32" creationId="{B240E42A-F476-41B1-92C0-57D97ABBD2C7}"/>
          </ac:grpSpMkLst>
        </pc:grpChg>
        <pc:grpChg chg="del mod">
          <ac:chgData name="Juan Diego Sierra Fernández" userId="98e6692e15dcf276" providerId="LiveId" clId="{A6A2FEE9-6B2F-4E83-8F31-E520B210A9F7}" dt="2019-09-23T20:43:10.299" v="1971" actId="478"/>
          <ac:grpSpMkLst>
            <pc:docMk/>
            <pc:sldMk cId="3950019480" sldId="301"/>
            <ac:grpSpMk id="37" creationId="{8D519253-668B-43C7-BBF8-F5A745A78A76}"/>
          </ac:grpSpMkLst>
        </pc:grpChg>
        <pc:picChg chg="del">
          <ac:chgData name="Juan Diego Sierra Fernández" userId="98e6692e15dcf276" providerId="LiveId" clId="{A6A2FEE9-6B2F-4E83-8F31-E520B210A9F7}" dt="2019-09-23T20:31:40.195" v="1844" actId="478"/>
          <ac:picMkLst>
            <pc:docMk/>
            <pc:sldMk cId="3950019480" sldId="301"/>
            <ac:picMk id="4" creationId="{B43C6622-43F7-40CC-9A7B-CA9C65511755}"/>
          </ac:picMkLst>
        </pc:picChg>
        <pc:picChg chg="add mod modCrop">
          <ac:chgData name="Juan Diego Sierra Fernández" userId="98e6692e15dcf276" providerId="LiveId" clId="{A6A2FEE9-6B2F-4E83-8F31-E520B210A9F7}" dt="2019-09-23T21:19:02.399" v="2275" actId="1076"/>
          <ac:picMkLst>
            <pc:docMk/>
            <pc:sldMk cId="3950019480" sldId="301"/>
            <ac:picMk id="5" creationId="{1AA79785-6007-4BB2-8A9D-39D0194B8BB3}"/>
          </ac:picMkLst>
        </pc:picChg>
        <pc:picChg chg="add mod">
          <ac:chgData name="Juan Diego Sierra Fernández" userId="98e6692e15dcf276" providerId="LiveId" clId="{A6A2FEE9-6B2F-4E83-8F31-E520B210A9F7}" dt="2019-09-23T21:19:02.399" v="2275" actId="1076"/>
          <ac:picMkLst>
            <pc:docMk/>
            <pc:sldMk cId="3950019480" sldId="301"/>
            <ac:picMk id="8" creationId="{617538D0-4AEE-47E6-856F-515AFA779815}"/>
          </ac:picMkLst>
        </pc:picChg>
        <pc:picChg chg="add del mod">
          <ac:chgData name="Juan Diego Sierra Fernández" userId="98e6692e15dcf276" providerId="LiveId" clId="{A6A2FEE9-6B2F-4E83-8F31-E520B210A9F7}" dt="2019-09-23T20:38:49.426" v="1865" actId="478"/>
          <ac:picMkLst>
            <pc:docMk/>
            <pc:sldMk cId="3950019480" sldId="301"/>
            <ac:picMk id="12" creationId="{B8C54278-6562-4784-9001-CF3F58320F82}"/>
          </ac:picMkLst>
        </pc:picChg>
        <pc:picChg chg="add mod">
          <ac:chgData name="Juan Diego Sierra Fernández" userId="98e6692e15dcf276" providerId="LiveId" clId="{A6A2FEE9-6B2F-4E83-8F31-E520B210A9F7}" dt="2019-09-23T21:19:02.399" v="2275" actId="1076"/>
          <ac:picMkLst>
            <pc:docMk/>
            <pc:sldMk cId="3950019480" sldId="301"/>
            <ac:picMk id="16" creationId="{C27B2014-64F1-4E41-853E-092550D68D58}"/>
          </ac:picMkLst>
        </pc:picChg>
        <pc:picChg chg="add mod">
          <ac:chgData name="Juan Diego Sierra Fernández" userId="98e6692e15dcf276" providerId="LiveId" clId="{A6A2FEE9-6B2F-4E83-8F31-E520B210A9F7}" dt="2019-09-23T21:19:02.399" v="2275" actId="1076"/>
          <ac:picMkLst>
            <pc:docMk/>
            <pc:sldMk cId="3950019480" sldId="301"/>
            <ac:picMk id="21" creationId="{D83B2E76-A8CB-4187-87B2-04E886D03A3F}"/>
          </ac:picMkLst>
        </pc:picChg>
        <pc:picChg chg="del mod">
          <ac:chgData name="Juan Diego Sierra Fernández" userId="98e6692e15dcf276" providerId="LiveId" clId="{A6A2FEE9-6B2F-4E83-8F31-E520B210A9F7}" dt="2019-09-23T20:31:48.951" v="1847" actId="478"/>
          <ac:picMkLst>
            <pc:docMk/>
            <pc:sldMk cId="3950019480" sldId="301"/>
            <ac:picMk id="31" creationId="{1431217F-F9C2-4EB9-BD1E-9311D3E0A7A3}"/>
          </ac:picMkLst>
        </pc:picChg>
      </pc:sldChg>
      <pc:sldChg chg="add del">
        <pc:chgData name="Juan Diego Sierra Fernández" userId="98e6692e15dcf276" providerId="LiveId" clId="{A6A2FEE9-6B2F-4E83-8F31-E520B210A9F7}" dt="2019-09-23T21:23:30.722" v="2339" actId="47"/>
        <pc:sldMkLst>
          <pc:docMk/>
          <pc:sldMk cId="3126567417" sldId="302"/>
        </pc:sldMkLst>
      </pc:sldChg>
      <pc:sldChg chg="modSp add del">
        <pc:chgData name="Juan Diego Sierra Fernández" userId="98e6692e15dcf276" providerId="LiveId" clId="{A6A2FEE9-6B2F-4E83-8F31-E520B210A9F7}" dt="2019-09-23T21:23:55.331" v="2340" actId="47"/>
        <pc:sldMkLst>
          <pc:docMk/>
          <pc:sldMk cId="1118708352" sldId="303"/>
        </pc:sldMkLst>
        <pc:spChg chg="mod">
          <ac:chgData name="Juan Diego Sierra Fernández" userId="98e6692e15dcf276" providerId="LiveId" clId="{A6A2FEE9-6B2F-4E83-8F31-E520B210A9F7}" dt="2019-09-23T21:18:30.949" v="2268" actId="1076"/>
          <ac:spMkLst>
            <pc:docMk/>
            <pc:sldMk cId="1118708352" sldId="303"/>
            <ac:spMk id="6" creationId="{77593D7C-D2C9-4059-ADFF-9EAECFB8EC9F}"/>
          </ac:spMkLst>
        </pc:spChg>
      </pc:sldChg>
      <pc:sldChg chg="modSp add ord modAnim">
        <pc:chgData name="Juan Diego Sierra Fernández" userId="98e6692e15dcf276" providerId="LiveId" clId="{A6A2FEE9-6B2F-4E83-8F31-E520B210A9F7}" dt="2019-09-23T21:27:31.189" v="2386" actId="207"/>
        <pc:sldMkLst>
          <pc:docMk/>
          <pc:sldMk cId="3698497771" sldId="304"/>
        </pc:sldMkLst>
        <pc:spChg chg="mod">
          <ac:chgData name="Juan Diego Sierra Fernández" userId="98e6692e15dcf276" providerId="LiveId" clId="{A6A2FEE9-6B2F-4E83-8F31-E520B210A9F7}" dt="2019-09-23T21:18:38.313" v="2270" actId="1076"/>
          <ac:spMkLst>
            <pc:docMk/>
            <pc:sldMk cId="3698497771" sldId="304"/>
            <ac:spMk id="6" creationId="{77593D7C-D2C9-4059-ADFF-9EAECFB8EC9F}"/>
          </ac:spMkLst>
        </pc:spChg>
        <pc:spChg chg="mod">
          <ac:chgData name="Juan Diego Sierra Fernández" userId="98e6692e15dcf276" providerId="LiveId" clId="{A6A2FEE9-6B2F-4E83-8F31-E520B210A9F7}" dt="2019-09-23T21:26:27.176" v="2364" actId="207"/>
          <ac:spMkLst>
            <pc:docMk/>
            <pc:sldMk cId="3698497771" sldId="304"/>
            <ac:spMk id="10" creationId="{5D66505D-E963-4288-8D3A-32E2EA8246C1}"/>
          </ac:spMkLst>
        </pc:spChg>
        <pc:spChg chg="mod">
          <ac:chgData name="Juan Diego Sierra Fernández" userId="98e6692e15dcf276" providerId="LiveId" clId="{A6A2FEE9-6B2F-4E83-8F31-E520B210A9F7}" dt="2019-09-23T21:26:37.672" v="2366" actId="207"/>
          <ac:spMkLst>
            <pc:docMk/>
            <pc:sldMk cId="3698497771" sldId="304"/>
            <ac:spMk id="13" creationId="{84BC4EDB-655D-49D4-9BE6-B0722ECA10C1}"/>
          </ac:spMkLst>
        </pc:spChg>
        <pc:spChg chg="mod">
          <ac:chgData name="Juan Diego Sierra Fernández" userId="98e6692e15dcf276" providerId="LiveId" clId="{A6A2FEE9-6B2F-4E83-8F31-E520B210A9F7}" dt="2019-09-23T21:26:12.519" v="2360" actId="113"/>
          <ac:spMkLst>
            <pc:docMk/>
            <pc:sldMk cId="3698497771" sldId="304"/>
            <ac:spMk id="14" creationId="{49AD9A8D-9AC0-4EEC-828A-EA8CCECA6F29}"/>
          </ac:spMkLst>
        </pc:spChg>
        <pc:spChg chg="mod">
          <ac:chgData name="Juan Diego Sierra Fernández" userId="98e6692e15dcf276" providerId="LiveId" clId="{A6A2FEE9-6B2F-4E83-8F31-E520B210A9F7}" dt="2019-09-23T21:27:00.267" v="2374" actId="207"/>
          <ac:spMkLst>
            <pc:docMk/>
            <pc:sldMk cId="3698497771" sldId="304"/>
            <ac:spMk id="33" creationId="{15846F12-E5CB-4F54-B58A-DF698D4DAA2C}"/>
          </ac:spMkLst>
        </pc:spChg>
        <pc:spChg chg="mod">
          <ac:chgData name="Juan Diego Sierra Fernández" userId="98e6692e15dcf276" providerId="LiveId" clId="{A6A2FEE9-6B2F-4E83-8F31-E520B210A9F7}" dt="2019-09-23T21:27:09.099" v="2377" actId="207"/>
          <ac:spMkLst>
            <pc:docMk/>
            <pc:sldMk cId="3698497771" sldId="304"/>
            <ac:spMk id="35" creationId="{7CC6B5D7-92D6-4554-9E27-EA7F3E151AF3}"/>
          </ac:spMkLst>
        </pc:spChg>
        <pc:spChg chg="mod">
          <ac:chgData name="Juan Diego Sierra Fernández" userId="98e6692e15dcf276" providerId="LiveId" clId="{A6A2FEE9-6B2F-4E83-8F31-E520B210A9F7}" dt="2019-09-23T21:26:57.668" v="2373" actId="207"/>
          <ac:spMkLst>
            <pc:docMk/>
            <pc:sldMk cId="3698497771" sldId="304"/>
            <ac:spMk id="36" creationId="{D0870DBE-5308-4428-81B0-DBBAADE0970B}"/>
          </ac:spMkLst>
        </pc:spChg>
        <pc:spChg chg="mod">
          <ac:chgData name="Juan Diego Sierra Fernández" userId="98e6692e15dcf276" providerId="LiveId" clId="{A6A2FEE9-6B2F-4E83-8F31-E520B210A9F7}" dt="2019-09-23T21:27:18.705" v="2380" actId="113"/>
          <ac:spMkLst>
            <pc:docMk/>
            <pc:sldMk cId="3698497771" sldId="304"/>
            <ac:spMk id="38" creationId="{503843D5-CC60-4A83-A5C3-1C4BCEE12C55}"/>
          </ac:spMkLst>
        </pc:spChg>
        <pc:spChg chg="mod">
          <ac:chgData name="Juan Diego Sierra Fernández" userId="98e6692e15dcf276" providerId="LiveId" clId="{A6A2FEE9-6B2F-4E83-8F31-E520B210A9F7}" dt="2019-09-23T21:27:31.189" v="2386" actId="207"/>
          <ac:spMkLst>
            <pc:docMk/>
            <pc:sldMk cId="3698497771" sldId="304"/>
            <ac:spMk id="40" creationId="{ED6A4559-1911-46A6-84DE-845830C16E98}"/>
          </ac:spMkLst>
        </pc:spChg>
        <pc:spChg chg="mod">
          <ac:chgData name="Juan Diego Sierra Fernández" userId="98e6692e15dcf276" providerId="LiveId" clId="{A6A2FEE9-6B2F-4E83-8F31-E520B210A9F7}" dt="2019-09-23T21:27:24.425" v="2383" actId="2711"/>
          <ac:spMkLst>
            <pc:docMk/>
            <pc:sldMk cId="3698497771" sldId="304"/>
            <ac:spMk id="41" creationId="{CAF64FC9-52CA-487A-BD7B-DC4E0D840185}"/>
          </ac:spMkLst>
        </pc:spChg>
        <pc:grpChg chg="mod">
          <ac:chgData name="Juan Diego Sierra Fernández" userId="98e6692e15dcf276" providerId="LiveId" clId="{A6A2FEE9-6B2F-4E83-8F31-E520B210A9F7}" dt="2019-09-23T21:18:46.820" v="2271" actId="1076"/>
          <ac:grpSpMkLst>
            <pc:docMk/>
            <pc:sldMk cId="3698497771" sldId="304"/>
            <ac:grpSpMk id="17" creationId="{DC6B0D1E-1BD1-4083-AB41-7D012E389DD1}"/>
          </ac:grpSpMkLst>
        </pc:grpChg>
        <pc:grpChg chg="mod">
          <ac:chgData name="Juan Diego Sierra Fernández" userId="98e6692e15dcf276" providerId="LiveId" clId="{A6A2FEE9-6B2F-4E83-8F31-E520B210A9F7}" dt="2019-09-23T21:26:40.117" v="2368" actId="1076"/>
          <ac:grpSpMkLst>
            <pc:docMk/>
            <pc:sldMk cId="3698497771" sldId="304"/>
            <ac:grpSpMk id="32" creationId="{B240E42A-F476-41B1-92C0-57D97ABBD2C7}"/>
          </ac:grpSpMkLst>
        </pc:grpChg>
        <pc:grpChg chg="mod">
          <ac:chgData name="Juan Diego Sierra Fernández" userId="98e6692e15dcf276" providerId="LiveId" clId="{A6A2FEE9-6B2F-4E83-8F31-E520B210A9F7}" dt="2019-09-23T21:18:46.820" v="2271" actId="1076"/>
          <ac:grpSpMkLst>
            <pc:docMk/>
            <pc:sldMk cId="3698497771" sldId="304"/>
            <ac:grpSpMk id="37" creationId="{8D519253-668B-43C7-BBF8-F5A745A78A76}"/>
          </ac:grpSpMkLst>
        </pc:grpChg>
        <pc:cxnChg chg="mod">
          <ac:chgData name="Juan Diego Sierra Fernández" userId="98e6692e15dcf276" providerId="LiveId" clId="{A6A2FEE9-6B2F-4E83-8F31-E520B210A9F7}" dt="2019-09-23T21:26:40.117" v="2368" actId="1076"/>
          <ac:cxnSpMkLst>
            <pc:docMk/>
            <pc:sldMk cId="3698497771" sldId="304"/>
            <ac:cxnSpMk id="43" creationId="{AAB4198A-A5AC-4CF9-8365-6360964559F3}"/>
          </ac:cxnSpMkLst>
        </pc:cxnChg>
        <pc:cxnChg chg="mod">
          <ac:chgData name="Juan Diego Sierra Fernández" userId="98e6692e15dcf276" providerId="LiveId" clId="{A6A2FEE9-6B2F-4E83-8F31-E520B210A9F7}" dt="2019-09-23T21:26:40.117" v="2368" actId="1076"/>
          <ac:cxnSpMkLst>
            <pc:docMk/>
            <pc:sldMk cId="3698497771" sldId="304"/>
            <ac:cxnSpMk id="46" creationId="{9FFFB606-FE2B-494A-8A5E-E27305EA9A54}"/>
          </ac:cxnSpMkLst>
        </pc:cxnChg>
      </pc:sldChg>
      <pc:sldMasterChg chg="delSldLayout">
        <pc:chgData name="Juan Diego Sierra Fernández" userId="98e6692e15dcf276" providerId="LiveId" clId="{A6A2FEE9-6B2F-4E83-8F31-E520B210A9F7}" dt="2019-09-23T17:51:48.384" v="1721" actId="47"/>
        <pc:sldMasterMkLst>
          <pc:docMk/>
          <pc:sldMasterMk cId="0" sldId="2147483660"/>
        </pc:sldMasterMkLst>
        <pc:sldLayoutChg chg="del">
          <pc:chgData name="Juan Diego Sierra Fernández" userId="98e6692e15dcf276" providerId="LiveId" clId="{A6A2FEE9-6B2F-4E83-8F31-E520B210A9F7}" dt="2019-09-19T17:58:13.118" v="246" actId="47"/>
          <pc:sldLayoutMkLst>
            <pc:docMk/>
            <pc:sldMasterMk cId="0" sldId="2147483660"/>
            <pc:sldLayoutMk cId="0" sldId="2147483649"/>
          </pc:sldLayoutMkLst>
        </pc:sldLayoutChg>
        <pc:sldLayoutChg chg="del">
          <pc:chgData name="Juan Diego Sierra Fernández" userId="98e6692e15dcf276" providerId="LiveId" clId="{A6A2FEE9-6B2F-4E83-8F31-E520B210A9F7}" dt="2019-09-23T17:51:48.384" v="1721" actId="47"/>
          <pc:sldLayoutMkLst>
            <pc:docMk/>
            <pc:sldMasterMk cId="0" sldId="2147483660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54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60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pixabay.com/en/person-businesswoman-female-woman-2686885/" TargetMode="External"/><Relationship Id="rId7" Type="http://schemas.openxmlformats.org/officeDocument/2006/relationships/hyperlink" Target="http://blogs.salford.ac.uk/business-school/tag/cryptocurrency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needpix.com/photo/956862/business-man-man-business-business-men-businessman-male-person-white-adult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pixabay.com/es/pasto-hierba-meadow-poliana-campo-346644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58.176.64.163:300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-Peer-to-Peer-Network-Framework-Utilising-the-Blunn/b396bca4e06bd98a5a717dd67476a0893fb782a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aradigm.ac.uk/workbook/metadata/authenticity-fixit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3747C5-F82A-4450-B1DB-3D24B3522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</a:t>
            </a:fld>
            <a:endParaRPr lang="es-ES"/>
          </a:p>
        </p:txBody>
      </p:sp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0677C25F-3D96-4D90-A809-B09EE5281363}"/>
              </a:ext>
            </a:extLst>
          </p:cNvPr>
          <p:cNvSpPr txBox="1">
            <a:spLocks/>
          </p:cNvSpPr>
          <p:nvPr/>
        </p:nvSpPr>
        <p:spPr>
          <a:xfrm>
            <a:off x="705452" y="707616"/>
            <a:ext cx="7562190" cy="1816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Desarrollo de un sistema de monitorización para cadenas de suministro basado en tecnologías de Internet de las cosas y </a:t>
            </a:r>
            <a:r>
              <a:rPr lang="es-ES" sz="2800" b="1" dirty="0" err="1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Blockchain</a:t>
            </a:r>
            <a:endParaRPr lang="es-ES" sz="2800" b="1" dirty="0">
              <a:solidFill>
                <a:srgbClr val="A7D86D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A2BBB5D-1269-4668-BE0F-2566AD3A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84" y="3920232"/>
            <a:ext cx="1477406" cy="7106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3FB5145-55BB-4440-9504-45A11E18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99" y="3785465"/>
            <a:ext cx="1593001" cy="851085"/>
          </a:xfrm>
          <a:prstGeom prst="rect">
            <a:avLst/>
          </a:prstGeom>
        </p:spPr>
      </p:pic>
      <p:sp>
        <p:nvSpPr>
          <p:cNvPr id="18" name="Google Shape;80;p16">
            <a:extLst>
              <a:ext uri="{FF2B5EF4-FFF2-40B4-BE49-F238E27FC236}">
                <a16:creationId xmlns:a16="http://schemas.microsoft.com/office/drawing/2014/main" id="{D984E63D-B167-4C1D-B2C0-9F818D63B93C}"/>
              </a:ext>
            </a:extLst>
          </p:cNvPr>
          <p:cNvSpPr txBox="1">
            <a:spLocks/>
          </p:cNvSpPr>
          <p:nvPr/>
        </p:nvSpPr>
        <p:spPr>
          <a:xfrm>
            <a:off x="3083970" y="3905746"/>
            <a:ext cx="3043230" cy="96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en-US" sz="1600" dirty="0"/>
              <a:t>Tutor: </a:t>
            </a:r>
            <a:r>
              <a:rPr lang="en-US" sz="1600" dirty="0" err="1"/>
              <a:t>Lluís</a:t>
            </a:r>
            <a:r>
              <a:rPr lang="en-US" sz="1600" dirty="0"/>
              <a:t> </a:t>
            </a:r>
            <a:r>
              <a:rPr lang="en-US" sz="1600" dirty="0" err="1"/>
              <a:t>Gifre</a:t>
            </a:r>
            <a:r>
              <a:rPr lang="en-US" sz="1600" dirty="0"/>
              <a:t> </a:t>
            </a:r>
            <a:r>
              <a:rPr lang="en-US" sz="1600" dirty="0" err="1"/>
              <a:t>Renom</a:t>
            </a:r>
            <a:endParaRPr lang="en-US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Ponente: Sergio López </a:t>
            </a:r>
            <a:r>
              <a:rPr lang="en-US" sz="1600" dirty="0" err="1"/>
              <a:t>Buedo</a:t>
            </a:r>
            <a:endParaRPr lang="en-US" sz="1600" dirty="0"/>
          </a:p>
        </p:txBody>
      </p:sp>
      <p:sp>
        <p:nvSpPr>
          <p:cNvPr id="20" name="Google Shape;80;p16">
            <a:extLst>
              <a:ext uri="{FF2B5EF4-FFF2-40B4-BE49-F238E27FC236}">
                <a16:creationId xmlns:a16="http://schemas.microsoft.com/office/drawing/2014/main" id="{69288167-451C-484B-B082-2FAB8A5A36A6}"/>
              </a:ext>
            </a:extLst>
          </p:cNvPr>
          <p:cNvSpPr txBox="1">
            <a:spLocks/>
          </p:cNvSpPr>
          <p:nvPr/>
        </p:nvSpPr>
        <p:spPr>
          <a:xfrm>
            <a:off x="738784" y="2619510"/>
            <a:ext cx="4214816" cy="47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Por: Juan Diego Sierra Fernández </a:t>
            </a:r>
          </a:p>
        </p:txBody>
      </p:sp>
    </p:spTree>
    <p:extLst>
      <p:ext uri="{BB962C8B-B14F-4D97-AF65-F5344CB8AC3E}">
        <p14:creationId xmlns:p14="http://schemas.microsoft.com/office/powerpoint/2010/main" val="77591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0B2E59-5685-4AD7-B016-50743C435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593D7C-D2C9-4059-ADFF-9EAECFB8EC9F}"/>
              </a:ext>
            </a:extLst>
          </p:cNvPr>
          <p:cNvSpPr/>
          <p:nvPr/>
        </p:nvSpPr>
        <p:spPr>
          <a:xfrm>
            <a:off x="186959" y="355835"/>
            <a:ext cx="70454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Funcionamiento de una </a:t>
            </a:r>
            <a:r>
              <a:rPr lang="es-ES" sz="3200" b="1" dirty="0" err="1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Blockchain</a:t>
            </a:r>
            <a:endParaRPr lang="es-ES" sz="3200" b="1" dirty="0">
              <a:solidFill>
                <a:srgbClr val="A7D86D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C6B0D1E-1BD1-4083-AB41-7D012E389DD1}"/>
              </a:ext>
            </a:extLst>
          </p:cNvPr>
          <p:cNvGrpSpPr/>
          <p:nvPr/>
        </p:nvGrpSpPr>
        <p:grpSpPr>
          <a:xfrm>
            <a:off x="6117023" y="1530704"/>
            <a:ext cx="2108410" cy="2134991"/>
            <a:chOff x="1398377" y="984433"/>
            <a:chExt cx="2108410" cy="213499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D66505D-E963-4288-8D3A-32E2EA8246C1}"/>
                </a:ext>
              </a:extLst>
            </p:cNvPr>
            <p:cNvSpPr/>
            <p:nvPr/>
          </p:nvSpPr>
          <p:spPr>
            <a:xfrm>
              <a:off x="1398377" y="984433"/>
              <a:ext cx="2108410" cy="2131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Datos:</a:t>
              </a:r>
            </a:p>
            <a:p>
              <a:pPr algn="ctr"/>
              <a:r>
                <a:rPr lang="es-ES" b="1" dirty="0">
                  <a:solidFill>
                    <a:srgbClr val="FF0000"/>
                  </a:solidFill>
                  <a:latin typeface="Muli Light" panose="020B0604020202020204" charset="0"/>
                </a:rPr>
                <a:t>Alice =&gt; Bob 1 BTC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D71F3E0-01C2-4A11-BA26-42C63CD4326E}"/>
                </a:ext>
              </a:extLst>
            </p:cNvPr>
            <p:cNvSpPr/>
            <p:nvPr/>
          </p:nvSpPr>
          <p:spPr>
            <a:xfrm>
              <a:off x="1398377" y="987273"/>
              <a:ext cx="2108410" cy="35895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Muli Light" panose="020B0604020202020204" charset="0"/>
                </a:rPr>
                <a:t>Bloque: 2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4BC4EDB-655D-49D4-9BE6-B0722ECA10C1}"/>
                </a:ext>
              </a:extLst>
            </p:cNvPr>
            <p:cNvSpPr/>
            <p:nvPr/>
          </p:nvSpPr>
          <p:spPr>
            <a:xfrm>
              <a:off x="1398377" y="2726328"/>
              <a:ext cx="2108410" cy="3930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Hash:</a:t>
              </a:r>
              <a:r>
                <a:rPr lang="es-ES" b="1" dirty="0">
                  <a:latin typeface="Muli Light" panose="020B0604020202020204" charset="0"/>
                </a:rPr>
                <a:t> </a:t>
              </a:r>
              <a:r>
                <a:rPr lang="es-ES" b="1" dirty="0">
                  <a:solidFill>
                    <a:srgbClr val="00B0F0"/>
                  </a:solidFill>
                  <a:latin typeface="Muli Light" panose="020B0604020202020204" charset="0"/>
                </a:rPr>
                <a:t>DF2E57FB432A</a:t>
              </a:r>
              <a:r>
                <a:rPr lang="es-ES" b="1" dirty="0">
                  <a:latin typeface="Muli Light" panose="020B0604020202020204" charset="0"/>
                </a:rPr>
                <a:t> 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9AD9A8D-9AC0-4EEC-828A-EA8CCECA6F29}"/>
                </a:ext>
              </a:extLst>
            </p:cNvPr>
            <p:cNvSpPr/>
            <p:nvPr/>
          </p:nvSpPr>
          <p:spPr>
            <a:xfrm>
              <a:off x="1398377" y="2333232"/>
              <a:ext cx="2108410" cy="3930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 err="1">
                  <a:solidFill>
                    <a:srgbClr val="65617D"/>
                  </a:solidFill>
                  <a:latin typeface="Muli Light" panose="020B0604020202020204" charset="0"/>
                </a:rPr>
                <a:t>Prev</a:t>
              </a:r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: XXXXXXXXXX 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AA79785-6007-4BB2-8A9D-39D0194B8B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54" r="27808" b="9503"/>
          <a:stretch/>
        </p:blipFill>
        <p:spPr>
          <a:xfrm>
            <a:off x="605722" y="1589649"/>
            <a:ext cx="483708" cy="14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17538D0-4AEE-47E6-856F-515AFA779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8040" y="1433053"/>
            <a:ext cx="1647900" cy="16479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27B2014-64F1-4E41-853E-092550D68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89430" y="2062834"/>
            <a:ext cx="454322" cy="450893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BB48ABAA-A528-4081-8524-9959F6808BF3}"/>
              </a:ext>
            </a:extLst>
          </p:cNvPr>
          <p:cNvSpPr/>
          <p:nvPr/>
        </p:nvSpPr>
        <p:spPr>
          <a:xfrm>
            <a:off x="2082758" y="3741550"/>
            <a:ext cx="2108410" cy="450893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accent3"/>
                </a:solidFill>
                <a:latin typeface="Muli Light" panose="020B0604020202020204" charset="0"/>
              </a:rPr>
              <a:t>Función HASH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83B2E76-A8CB-4187-87B2-04E886D03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46140" y="2662001"/>
            <a:ext cx="3647048" cy="63275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7B56A00D-B5F3-43F8-B647-1542AF7C02C3}"/>
              </a:ext>
            </a:extLst>
          </p:cNvPr>
          <p:cNvSpPr/>
          <p:nvPr/>
        </p:nvSpPr>
        <p:spPr>
          <a:xfrm>
            <a:off x="131432" y="3821256"/>
            <a:ext cx="1818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Muli Light" panose="020B0604020202020204" charset="0"/>
              </a:rPr>
              <a:t>Alice =&gt; Bob 1 BTC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B2426D8-FC03-4917-9AEB-37C75E8D96D2}"/>
              </a:ext>
            </a:extLst>
          </p:cNvPr>
          <p:cNvSpPr/>
          <p:nvPr/>
        </p:nvSpPr>
        <p:spPr>
          <a:xfrm>
            <a:off x="2290192" y="3813109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B0F0"/>
                </a:solidFill>
              </a:rPr>
              <a:t>DF2E57FB432A</a:t>
            </a:r>
            <a:endParaRPr lang="es-ES" b="1" dirty="0">
              <a:solidFill>
                <a:srgbClr val="00B0F0"/>
              </a:solidFill>
              <a:latin typeface="Muli Light" panose="020B0604020202020204" charset="0"/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62A8E58-2309-4B37-AFAE-96B6FF88A4D8}"/>
              </a:ext>
            </a:extLst>
          </p:cNvPr>
          <p:cNvSpPr/>
          <p:nvPr/>
        </p:nvSpPr>
        <p:spPr>
          <a:xfrm>
            <a:off x="131432" y="3821256"/>
            <a:ext cx="1818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Muli Light" panose="020B0604020202020204" charset="0"/>
              </a:rPr>
              <a:t>Alice =&gt; Bob 1 BTC</a:t>
            </a:r>
          </a:p>
        </p:txBody>
      </p:sp>
    </p:spTree>
    <p:extLst>
      <p:ext uri="{BB962C8B-B14F-4D97-AF65-F5344CB8AC3E}">
        <p14:creationId xmlns:p14="http://schemas.microsoft.com/office/powerpoint/2010/main" val="395001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08642E-6 L 0.25 -3.0864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54 L 0.23073 0.0006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-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2" grpId="1"/>
      <p:bldP spid="22" grpId="2"/>
      <p:bldP spid="42" grpId="0"/>
      <p:bldP spid="42" grpId="1"/>
      <p:bldP spid="42" grpId="2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0B2E59-5685-4AD7-B016-50743C435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593D7C-D2C9-4059-ADFF-9EAECFB8EC9F}"/>
              </a:ext>
            </a:extLst>
          </p:cNvPr>
          <p:cNvSpPr/>
          <p:nvPr/>
        </p:nvSpPr>
        <p:spPr>
          <a:xfrm>
            <a:off x="251194" y="294328"/>
            <a:ext cx="70454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Funcionamiento de una </a:t>
            </a:r>
            <a:r>
              <a:rPr lang="es-ES" sz="3200" b="1" dirty="0" err="1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Blockchain</a:t>
            </a:r>
            <a:endParaRPr lang="es-ES" sz="3200" b="1" dirty="0">
              <a:solidFill>
                <a:srgbClr val="A7D86D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C6B0D1E-1BD1-4083-AB41-7D012E389DD1}"/>
              </a:ext>
            </a:extLst>
          </p:cNvPr>
          <p:cNvGrpSpPr/>
          <p:nvPr/>
        </p:nvGrpSpPr>
        <p:grpSpPr>
          <a:xfrm>
            <a:off x="464852" y="1965233"/>
            <a:ext cx="2108410" cy="2134991"/>
            <a:chOff x="1398377" y="984433"/>
            <a:chExt cx="2108410" cy="213499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D66505D-E963-4288-8D3A-32E2EA8246C1}"/>
                </a:ext>
              </a:extLst>
            </p:cNvPr>
            <p:cNvSpPr/>
            <p:nvPr/>
          </p:nvSpPr>
          <p:spPr>
            <a:xfrm>
              <a:off x="1398377" y="984433"/>
              <a:ext cx="2108410" cy="2131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Datos:</a:t>
              </a:r>
            </a:p>
            <a:p>
              <a:pPr algn="ctr"/>
              <a:r>
                <a:rPr lang="es-ES" b="1" dirty="0">
                  <a:latin typeface="Muli Light" panose="020B0604020202020204" charset="0"/>
                </a:rPr>
                <a:t>Alice =&gt; Bob 1.5 BTC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D71F3E0-01C2-4A11-BA26-42C63CD4326E}"/>
                </a:ext>
              </a:extLst>
            </p:cNvPr>
            <p:cNvSpPr/>
            <p:nvPr/>
          </p:nvSpPr>
          <p:spPr>
            <a:xfrm>
              <a:off x="1398377" y="984433"/>
              <a:ext cx="2108410" cy="35895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Muli Light" panose="020B0604020202020204" charset="0"/>
                </a:rPr>
                <a:t>Bloque: 2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4BC4EDB-655D-49D4-9BE6-B0722ECA10C1}"/>
                </a:ext>
              </a:extLst>
            </p:cNvPr>
            <p:cNvSpPr/>
            <p:nvPr/>
          </p:nvSpPr>
          <p:spPr>
            <a:xfrm>
              <a:off x="1398377" y="2726328"/>
              <a:ext cx="2108410" cy="3930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65617D"/>
                  </a:solidFill>
                </a:rPr>
                <a:t>Hash:</a:t>
              </a:r>
              <a:r>
                <a:rPr lang="es-ES" dirty="0"/>
                <a:t> </a:t>
              </a:r>
              <a:r>
                <a:rPr lang="es-ES" b="1" dirty="0">
                  <a:solidFill>
                    <a:srgbClr val="00B0F0"/>
                  </a:solidFill>
                </a:rPr>
                <a:t>DF2E57FB432A</a:t>
              </a:r>
              <a:r>
                <a:rPr lang="es-ES" dirty="0"/>
                <a:t> 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9AD9A8D-9AC0-4EEC-828A-EA8CCECA6F29}"/>
                </a:ext>
              </a:extLst>
            </p:cNvPr>
            <p:cNvSpPr/>
            <p:nvPr/>
          </p:nvSpPr>
          <p:spPr>
            <a:xfrm>
              <a:off x="1398377" y="2333232"/>
              <a:ext cx="2108410" cy="3930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 err="1">
                  <a:solidFill>
                    <a:srgbClr val="65617D"/>
                  </a:solidFill>
                  <a:latin typeface="Muli Light" panose="020B0604020202020204" charset="0"/>
                </a:rPr>
                <a:t>Prev</a:t>
              </a:r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: XXXXXXXX 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240E42A-F476-41B1-92C0-57D97ABBD2C7}"/>
              </a:ext>
            </a:extLst>
          </p:cNvPr>
          <p:cNvGrpSpPr/>
          <p:nvPr/>
        </p:nvGrpSpPr>
        <p:grpSpPr>
          <a:xfrm>
            <a:off x="3483143" y="1999108"/>
            <a:ext cx="2108410" cy="2134991"/>
            <a:chOff x="1398377" y="984433"/>
            <a:chExt cx="2108410" cy="2134991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5846F12-E5CB-4F54-B58A-DF698D4DAA2C}"/>
                </a:ext>
              </a:extLst>
            </p:cNvPr>
            <p:cNvSpPr/>
            <p:nvPr/>
          </p:nvSpPr>
          <p:spPr>
            <a:xfrm>
              <a:off x="1398377" y="984433"/>
              <a:ext cx="2108410" cy="2131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Datos:</a:t>
              </a:r>
            </a:p>
            <a:p>
              <a:pPr algn="ctr"/>
              <a:r>
                <a:rPr lang="es-ES" b="1" dirty="0">
                  <a:latin typeface="Muli Light" panose="020B0604020202020204" charset="0"/>
                </a:rPr>
                <a:t>Bob =&gt; Alice 0.5 BTC</a:t>
              </a:r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01EFBE6B-4788-4B08-A069-80030AC36013}"/>
                </a:ext>
              </a:extLst>
            </p:cNvPr>
            <p:cNvSpPr/>
            <p:nvPr/>
          </p:nvSpPr>
          <p:spPr>
            <a:xfrm>
              <a:off x="1398377" y="984433"/>
              <a:ext cx="2108410" cy="35895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Muli Light" panose="020B0604020202020204" charset="0"/>
                </a:rPr>
                <a:t>Bloque: 3</a:t>
              </a: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7CC6B5D7-92D6-4554-9E27-EA7F3E151AF3}"/>
                </a:ext>
              </a:extLst>
            </p:cNvPr>
            <p:cNvSpPr/>
            <p:nvPr/>
          </p:nvSpPr>
          <p:spPr>
            <a:xfrm>
              <a:off x="1398377" y="2726328"/>
              <a:ext cx="2108410" cy="3930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Hash:</a:t>
              </a:r>
              <a:r>
                <a:rPr lang="es-ES" b="1" dirty="0">
                  <a:latin typeface="Muli Light" panose="020B0604020202020204" charset="0"/>
                </a:rPr>
                <a:t> </a:t>
              </a:r>
              <a:r>
                <a:rPr lang="es-ES" b="1" dirty="0">
                  <a:solidFill>
                    <a:srgbClr val="FF0000"/>
                  </a:solidFill>
                  <a:latin typeface="Muli Light" panose="020B0604020202020204" charset="0"/>
                </a:rPr>
                <a:t>C4156AE3D5F7</a:t>
              </a:r>
              <a:r>
                <a:rPr lang="es-ES" b="1" dirty="0">
                  <a:latin typeface="Muli Light" panose="020B0604020202020204" charset="0"/>
                </a:rPr>
                <a:t> </a:t>
              </a: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D0870DBE-5308-4428-81B0-DBBAADE0970B}"/>
                </a:ext>
              </a:extLst>
            </p:cNvPr>
            <p:cNvSpPr/>
            <p:nvPr/>
          </p:nvSpPr>
          <p:spPr>
            <a:xfrm>
              <a:off x="1398377" y="2333232"/>
              <a:ext cx="2108410" cy="3930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 err="1">
                  <a:solidFill>
                    <a:srgbClr val="65617D"/>
                  </a:solidFill>
                  <a:latin typeface="Muli Light" panose="020B0604020202020204" charset="0"/>
                </a:rPr>
                <a:t>Prev</a:t>
              </a:r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: </a:t>
              </a:r>
              <a:r>
                <a:rPr lang="es-ES" b="1" dirty="0">
                  <a:solidFill>
                    <a:srgbClr val="00B0F0"/>
                  </a:solidFill>
                  <a:latin typeface="Muli Light" panose="020B0604020202020204" charset="0"/>
                </a:rPr>
                <a:t>DF2E57FB432A</a:t>
              </a:r>
              <a:r>
                <a:rPr lang="es-ES" b="1" dirty="0">
                  <a:latin typeface="Muli Light" panose="020B0604020202020204" charset="0"/>
                </a:rPr>
                <a:t> 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8D519253-668B-43C7-BBF8-F5A745A78A76}"/>
              </a:ext>
            </a:extLst>
          </p:cNvPr>
          <p:cNvGrpSpPr/>
          <p:nvPr/>
        </p:nvGrpSpPr>
        <p:grpSpPr>
          <a:xfrm>
            <a:off x="6501434" y="1995198"/>
            <a:ext cx="2108410" cy="2134991"/>
            <a:chOff x="1398377" y="984433"/>
            <a:chExt cx="2108410" cy="2134991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503843D5-CC60-4A83-A5C3-1C4BCEE12C55}"/>
                </a:ext>
              </a:extLst>
            </p:cNvPr>
            <p:cNvSpPr/>
            <p:nvPr/>
          </p:nvSpPr>
          <p:spPr>
            <a:xfrm>
              <a:off x="1398377" y="984433"/>
              <a:ext cx="2108410" cy="21310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Datos:</a:t>
              </a:r>
            </a:p>
            <a:p>
              <a:pPr algn="ctr"/>
              <a:r>
                <a:rPr lang="es-ES" b="1" dirty="0">
                  <a:latin typeface="Muli Light" panose="020B0604020202020204" charset="0"/>
                </a:rPr>
                <a:t>Bob =&gt; Alice 1 BTC</a:t>
              </a:r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D867B3F8-D063-490E-A45F-24BEB837F2C5}"/>
                </a:ext>
              </a:extLst>
            </p:cNvPr>
            <p:cNvSpPr/>
            <p:nvPr/>
          </p:nvSpPr>
          <p:spPr>
            <a:xfrm>
              <a:off x="1398377" y="984433"/>
              <a:ext cx="2108410" cy="35895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Muli Light" panose="020B0604020202020204" charset="0"/>
                </a:rPr>
                <a:t>Bloque: 4</a:t>
              </a:r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ED6A4559-1911-46A6-84DE-845830C16E98}"/>
                </a:ext>
              </a:extLst>
            </p:cNvPr>
            <p:cNvSpPr/>
            <p:nvPr/>
          </p:nvSpPr>
          <p:spPr>
            <a:xfrm>
              <a:off x="1398377" y="2726328"/>
              <a:ext cx="2108410" cy="3930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Hash: AEF8014BF8B9 </a:t>
              </a: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CAF64FC9-52CA-487A-BD7B-DC4E0D840185}"/>
                </a:ext>
              </a:extLst>
            </p:cNvPr>
            <p:cNvSpPr/>
            <p:nvPr/>
          </p:nvSpPr>
          <p:spPr>
            <a:xfrm>
              <a:off x="1398377" y="2333232"/>
              <a:ext cx="2108410" cy="39309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b="1" dirty="0" err="1">
                  <a:solidFill>
                    <a:srgbClr val="65617D"/>
                  </a:solidFill>
                  <a:latin typeface="Muli Light" panose="020B0604020202020204" charset="0"/>
                </a:rPr>
                <a:t>Prev</a:t>
              </a:r>
              <a:r>
                <a:rPr lang="es-ES" b="1" dirty="0">
                  <a:solidFill>
                    <a:srgbClr val="65617D"/>
                  </a:solidFill>
                  <a:latin typeface="Muli Light" panose="020B0604020202020204" charset="0"/>
                </a:rPr>
                <a:t>:</a:t>
              </a:r>
              <a:r>
                <a:rPr lang="es-ES" dirty="0"/>
                <a:t> </a:t>
              </a:r>
              <a:r>
                <a:rPr lang="es-ES" b="1" dirty="0">
                  <a:solidFill>
                    <a:srgbClr val="FF0000"/>
                  </a:solidFill>
                </a:rPr>
                <a:t>C4156AE3D5F7</a:t>
              </a:r>
              <a:r>
                <a:rPr lang="es-ES" dirty="0"/>
                <a:t> </a:t>
              </a:r>
            </a:p>
          </p:txBody>
        </p:sp>
      </p:grp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AB4198A-A5AC-4CF9-8365-6360964559F3}"/>
              </a:ext>
            </a:extLst>
          </p:cNvPr>
          <p:cNvCxnSpPr>
            <a:cxnSpLocks/>
            <a:stCxn id="36" idx="1"/>
            <a:endCxn id="13" idx="3"/>
          </p:cNvCxnSpPr>
          <p:nvPr/>
        </p:nvCxnSpPr>
        <p:spPr>
          <a:xfrm flipH="1">
            <a:off x="2573262" y="3544455"/>
            <a:ext cx="909881" cy="35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9FFFB606-FE2B-494A-8A5E-E27305EA9A54}"/>
              </a:ext>
            </a:extLst>
          </p:cNvPr>
          <p:cNvCxnSpPr>
            <a:stCxn id="41" idx="1"/>
            <a:endCxn id="35" idx="3"/>
          </p:cNvCxnSpPr>
          <p:nvPr/>
        </p:nvCxnSpPr>
        <p:spPr>
          <a:xfrm flipH="1">
            <a:off x="5591553" y="3540545"/>
            <a:ext cx="909881" cy="39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497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0B2E59-5685-4AD7-B016-50743C435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3C6622-43F7-40CC-9A7B-CA9C6551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98" y="1533772"/>
            <a:ext cx="3871720" cy="325389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7593D7C-D2C9-4059-ADFF-9EAECFB8EC9F}"/>
              </a:ext>
            </a:extLst>
          </p:cNvPr>
          <p:cNvSpPr/>
          <p:nvPr/>
        </p:nvSpPr>
        <p:spPr>
          <a:xfrm>
            <a:off x="186959" y="355835"/>
            <a:ext cx="70454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Características de una </a:t>
            </a:r>
            <a:r>
              <a:rPr lang="es-ES" sz="3200" b="1" dirty="0" err="1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Blockchain</a:t>
            </a:r>
            <a:endParaRPr lang="es-ES" sz="3200" b="1" dirty="0">
              <a:solidFill>
                <a:srgbClr val="A7D86D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1191A28-CD03-425F-857A-230605704230}"/>
              </a:ext>
            </a:extLst>
          </p:cNvPr>
          <p:cNvSpPr/>
          <p:nvPr/>
        </p:nvSpPr>
        <p:spPr>
          <a:xfrm>
            <a:off x="5516753" y="1909350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65617D"/>
                </a:solidFill>
                <a:latin typeface="Muli Light" panose="020B0604020202020204" charset="0"/>
              </a:rPr>
              <a:t>Red P2P</a:t>
            </a:r>
            <a:endParaRPr lang="es-ES" sz="2800" dirty="0">
              <a:solidFill>
                <a:srgbClr val="65617D"/>
              </a:solidFill>
              <a:latin typeface="Muli Light" panose="020B060402020202020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8389F18-CE36-457C-827D-AF7AF9592349}"/>
              </a:ext>
            </a:extLst>
          </p:cNvPr>
          <p:cNvSpPr/>
          <p:nvPr/>
        </p:nvSpPr>
        <p:spPr>
          <a:xfrm>
            <a:off x="5090800" y="2917620"/>
            <a:ext cx="308770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65617D"/>
                </a:solidFill>
                <a:latin typeface="Muli Light" panose="020B0604020202020204" charset="0"/>
              </a:rPr>
              <a:t>Algoritmos de </a:t>
            </a:r>
          </a:p>
          <a:p>
            <a:r>
              <a:rPr lang="es-ES" sz="2800" b="1" dirty="0">
                <a:solidFill>
                  <a:srgbClr val="65617D"/>
                </a:solidFill>
                <a:latin typeface="Muli Light" panose="020B0604020202020204" charset="0"/>
              </a:rPr>
              <a:t>Consenso: </a:t>
            </a:r>
          </a:p>
          <a:p>
            <a:r>
              <a:rPr lang="es-ES" sz="2800" b="1" dirty="0" err="1">
                <a:solidFill>
                  <a:srgbClr val="65617D"/>
                </a:solidFill>
                <a:latin typeface="Muli Light" panose="020B0604020202020204" charset="0"/>
              </a:rPr>
              <a:t>PoW</a:t>
            </a:r>
            <a:r>
              <a:rPr lang="es-ES" sz="2800" b="1" dirty="0">
                <a:solidFill>
                  <a:srgbClr val="65617D"/>
                </a:solidFill>
                <a:latin typeface="Muli Light" panose="020B0604020202020204" charset="0"/>
              </a:rPr>
              <a:t>, </a:t>
            </a:r>
            <a:r>
              <a:rPr lang="es-ES" sz="2800" b="1" dirty="0" err="1">
                <a:solidFill>
                  <a:srgbClr val="65617D"/>
                </a:solidFill>
                <a:latin typeface="Muli Light" panose="020B0604020202020204" charset="0"/>
              </a:rPr>
              <a:t>PoS</a:t>
            </a:r>
            <a:r>
              <a:rPr lang="es-ES" sz="2800" b="1" dirty="0">
                <a:solidFill>
                  <a:srgbClr val="65617D"/>
                </a:solidFill>
                <a:latin typeface="Muli Light" panose="020B0604020202020204" charset="0"/>
              </a:rPr>
              <a:t>, </a:t>
            </a:r>
            <a:r>
              <a:rPr lang="es-ES" sz="2800" b="1" dirty="0" err="1">
                <a:solidFill>
                  <a:srgbClr val="65617D"/>
                </a:solidFill>
                <a:latin typeface="Muli Light" panose="020B0604020202020204" charset="0"/>
              </a:rPr>
              <a:t>PoA</a:t>
            </a:r>
            <a:r>
              <a:rPr lang="es-ES" sz="2800" b="1" dirty="0">
                <a:solidFill>
                  <a:srgbClr val="65617D"/>
                </a:solidFill>
                <a:latin typeface="Muli Light" panose="020B0604020202020204" charset="0"/>
              </a:rPr>
              <a:t>…</a:t>
            </a:r>
            <a:endParaRPr lang="es-ES" sz="2800" dirty="0">
              <a:solidFill>
                <a:srgbClr val="65617D"/>
              </a:solidFill>
              <a:latin typeface="Muli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1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82716E-6 L -0.21163 0.007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pared, interior, monitor, electrónica&#10;&#10;Descripción generada automáticamente">
            <a:extLst>
              <a:ext uri="{FF2B5EF4-FFF2-40B4-BE49-F238E27FC236}">
                <a16:creationId xmlns:a16="http://schemas.microsoft.com/office/drawing/2014/main" id="{D4F75E18-F09D-4EBE-A8B0-BD3EF5C7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209;p28">
            <a:extLst>
              <a:ext uri="{FF2B5EF4-FFF2-40B4-BE49-F238E27FC236}">
                <a16:creationId xmlns:a16="http://schemas.microsoft.com/office/drawing/2014/main" id="{5826F5C5-C3C9-4999-8E3C-C03386665DC3}"/>
              </a:ext>
            </a:extLst>
          </p:cNvPr>
          <p:cNvSpPr txBox="1">
            <a:spLocks/>
          </p:cNvSpPr>
          <p:nvPr/>
        </p:nvSpPr>
        <p:spPr>
          <a:xfrm>
            <a:off x="2948087" y="132248"/>
            <a:ext cx="3247826" cy="7821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6000" dirty="0">
                <a:solidFill>
                  <a:srgbClr val="65617D"/>
                </a:solidFill>
              </a:rPr>
              <a:t>Proceso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13D3956-8F3C-4AA2-9895-E1D8E8DB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400" y="997200"/>
            <a:ext cx="3836800" cy="21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bación de pantalla 5">
            <a:hlinkClick r:id="" action="ppaction://media"/>
            <a:extLst>
              <a:ext uri="{FF2B5EF4-FFF2-40B4-BE49-F238E27FC236}">
                <a16:creationId xmlns:a16="http://schemas.microsoft.com/office/drawing/2014/main" id="{0953B1E6-EA43-4946-88BF-585DE3E477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300" end="4826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" y="49"/>
            <a:ext cx="9143913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9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flythrough hasBounce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/>
          <p:nvPr/>
        </p:nvSpPr>
        <p:spPr>
          <a:xfrm>
            <a:off x="3789065" y="869237"/>
            <a:ext cx="4681200" cy="2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Google Shape;295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57200" y="2571750"/>
            <a:ext cx="268605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</a:rPr>
              <a:t>THE SUPPLY CHAIN CONNECTOR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457200" y="1577575"/>
            <a:ext cx="2933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VIKYNGO</a:t>
            </a:r>
            <a:endParaRPr dirty="0"/>
          </a:p>
        </p:txBody>
      </p:sp>
      <p:pic>
        <p:nvPicPr>
          <p:cNvPr id="3" name="Imagen 2" descr="Imagen que contiene captura de pantalla, electrónica, monitor&#10;&#10;Descripción generada automáticamente">
            <a:hlinkClick r:id="rId3"/>
            <a:extLst>
              <a:ext uri="{FF2B5EF4-FFF2-40B4-BE49-F238E27FC236}">
                <a16:creationId xmlns:a16="http://schemas.microsoft.com/office/drawing/2014/main" id="{D85975D3-971A-48ED-8A4F-13990A2F3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0" t="10565" r="14634" b="16312"/>
          <a:stretch/>
        </p:blipFill>
        <p:spPr>
          <a:xfrm>
            <a:off x="3789065" y="869237"/>
            <a:ext cx="4691520" cy="298920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792150" y="2571750"/>
            <a:ext cx="5486250" cy="1391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2000" b="1" dirty="0"/>
              <a:t>VIKYNGO ganador del premio “Idea”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2000" b="1" dirty="0"/>
              <a:t>Charlas y ejercicios de emprendimiento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2000" b="1" dirty="0"/>
              <a:t>Final en octubre con un premio de 3000$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2000" b="1"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E9D6D99-CC1A-4240-AD54-BF555FA6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424" y="389257"/>
            <a:ext cx="3499576" cy="21259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36862"/>
            <a:ext cx="4863900" cy="8261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Otros</a:t>
            </a:r>
            <a:endParaRPr sz="6000" dirty="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363021"/>
            <a:ext cx="4863900" cy="2161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71500" lvl="0" indent="-571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2000" b="1" dirty="0"/>
              <a:t>Crédito IBM Cloud 1000 euros/mes</a:t>
            </a:r>
          </a:p>
          <a:p>
            <a:pPr marL="571500" lvl="0" indent="-571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2000" b="1" dirty="0" err="1"/>
              <a:t>Meetups</a:t>
            </a:r>
            <a:endParaRPr lang="es-ES" sz="2000" b="1" dirty="0"/>
          </a:p>
          <a:p>
            <a:pPr marL="571500" lvl="0" indent="-571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2000" b="1" dirty="0"/>
              <a:t>Articulo de investigación</a:t>
            </a:r>
          </a:p>
          <a:p>
            <a:pPr marL="571500" lvl="0" indent="-571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2000" b="1" dirty="0"/>
              <a:t>Arquitectura utilizada en grandes empresas</a:t>
            </a:r>
            <a:endParaRPr sz="2000" b="1"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36862"/>
            <a:ext cx="4863900" cy="8261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Fuentes</a:t>
            </a:r>
            <a:endParaRPr sz="6000"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EA54736-9F3B-4D2C-8D9A-1ED87740356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85799" y="1363662"/>
            <a:ext cx="6744601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>
                <a:hlinkClick r:id="rId3"/>
              </a:rPr>
              <a:t>https://www.semanticscholar.org/paper/A-Peer-to-Peer-Network-Framework-Utilising-the-Blunn/b396bca4e06bd98a5a717dd67476a0893fb782a4</a:t>
            </a:r>
            <a:endParaRPr lang="es-ES" sz="1800" dirty="0"/>
          </a:p>
          <a:p>
            <a:r>
              <a:rPr lang="es-ES" sz="1800" dirty="0">
                <a:hlinkClick r:id="rId4"/>
              </a:rPr>
              <a:t>http://www.paradigm.ac.uk/workbook/metadata/authenticity-fixity.html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703863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3AD316C-3FD2-41D4-9D87-A58F552B2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502CD08-33A0-42C7-85BC-3C4D7E22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7227" y="667403"/>
            <a:ext cx="3513573" cy="2929144"/>
          </a:xfrm>
          <a:prstGeom prst="rect">
            <a:avLst/>
          </a:prstGeom>
        </p:spPr>
      </p:pic>
      <p:sp>
        <p:nvSpPr>
          <p:cNvPr id="5" name="Google Shape;310;p37">
            <a:extLst>
              <a:ext uri="{FF2B5EF4-FFF2-40B4-BE49-F238E27FC236}">
                <a16:creationId xmlns:a16="http://schemas.microsoft.com/office/drawing/2014/main" id="{08AD5FA0-C716-48D8-807A-C817A545B250}"/>
              </a:ext>
            </a:extLst>
          </p:cNvPr>
          <p:cNvSpPr txBox="1">
            <a:spLocks/>
          </p:cNvSpPr>
          <p:nvPr/>
        </p:nvSpPr>
        <p:spPr>
          <a:xfrm>
            <a:off x="543600" y="1022400"/>
            <a:ext cx="7747200" cy="11455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88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¿Preguntas</a:t>
            </a:r>
          </a:p>
        </p:txBody>
      </p:sp>
    </p:spTree>
    <p:extLst>
      <p:ext uri="{BB962C8B-B14F-4D97-AF65-F5344CB8AC3E}">
        <p14:creationId xmlns:p14="http://schemas.microsoft.com/office/powerpoint/2010/main" val="383789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50"/>
            <a:ext cx="49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¿</a:t>
            </a:r>
            <a:r>
              <a:rPr lang="es-ES" sz="7200" dirty="0"/>
              <a:t>Por qué este TFG</a:t>
            </a:r>
            <a:r>
              <a:rPr lang="en" sz="7200" dirty="0"/>
              <a:t>?</a:t>
            </a:r>
            <a:endParaRPr sz="72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685800" y="3304478"/>
            <a:ext cx="6273000" cy="1537845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VIKYNGO es la unión de los conocimientos adquiridos en el grado de telecomunicaciones y las tecnologías informáticas más innovadoras</a:t>
            </a:r>
            <a:endParaRPr b="1" dirty="0"/>
          </a:p>
        </p:txBody>
      </p:sp>
      <p:sp>
        <p:nvSpPr>
          <p:cNvPr id="107" name="Google Shape;107;p20"/>
          <p:cNvSpPr/>
          <p:nvPr/>
        </p:nvSpPr>
        <p:spPr>
          <a:xfrm>
            <a:off x="7282278" y="3011993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6860474" y="1189660"/>
            <a:ext cx="1456028" cy="1456403"/>
            <a:chOff x="6654650" y="3665275"/>
            <a:chExt cx="409100" cy="409125"/>
          </a:xfrm>
        </p:grpSpPr>
        <p:sp>
          <p:nvSpPr>
            <p:cNvPr id="109" name="Google Shape;109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0"/>
          <p:cNvGrpSpPr/>
          <p:nvPr/>
        </p:nvGrpSpPr>
        <p:grpSpPr>
          <a:xfrm rot="1056949">
            <a:off x="5670518" y="2145470"/>
            <a:ext cx="961941" cy="962053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20"/>
          <p:cNvSpPr/>
          <p:nvPr/>
        </p:nvSpPr>
        <p:spPr>
          <a:xfrm rot="2466722">
            <a:off x="5565166" y="1471935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6255742" y="1755624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 rot="2926198">
            <a:off x="8316146" y="2012664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8" name="Google Shape;106;p20">
            <a:extLst>
              <a:ext uri="{FF2B5EF4-FFF2-40B4-BE49-F238E27FC236}">
                <a16:creationId xmlns:a16="http://schemas.microsoft.com/office/drawing/2014/main" id="{F11FA94B-1222-4845-9617-E6945B37A895}"/>
              </a:ext>
            </a:extLst>
          </p:cNvPr>
          <p:cNvSpPr txBox="1">
            <a:spLocks/>
          </p:cNvSpPr>
          <p:nvPr/>
        </p:nvSpPr>
        <p:spPr>
          <a:xfrm>
            <a:off x="685800" y="3354174"/>
            <a:ext cx="6273000" cy="1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es-ES" b="1" dirty="0"/>
              <a:t>Impulsado por la motivación por investigar, emprender y aplicar la tecnología para mejorar la vida de las personas.</a:t>
            </a:r>
          </a:p>
        </p:txBody>
      </p:sp>
      <p:sp>
        <p:nvSpPr>
          <p:cNvPr id="20" name="Google Shape;106;p20">
            <a:extLst>
              <a:ext uri="{FF2B5EF4-FFF2-40B4-BE49-F238E27FC236}">
                <a16:creationId xmlns:a16="http://schemas.microsoft.com/office/drawing/2014/main" id="{03587D9A-B290-4D37-8324-B098B1640A19}"/>
              </a:ext>
            </a:extLst>
          </p:cNvPr>
          <p:cNvSpPr txBox="1">
            <a:spLocks/>
          </p:cNvSpPr>
          <p:nvPr/>
        </p:nvSpPr>
        <p:spPr>
          <a:xfrm>
            <a:off x="685800" y="3608006"/>
            <a:ext cx="6273000" cy="90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es-ES" b="1" dirty="0"/>
              <a:t>He empleado 2 años previos de investigación y experiencia para realizar el TFG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/>
      <p:bldP spid="106" grpId="1" build="p"/>
      <p:bldP spid="18" grpId="0" build="p"/>
      <p:bldP spid="18" grpId="1" build="p"/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ED218F8-EFCF-4222-86AC-F372D8A509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3"/>
                    </a14:imgEffect>
                  </a14:imgLayer>
                </a14:imgProps>
              </a:ext>
            </a:extLst>
          </a:blip>
          <a:srcRect b="6561"/>
          <a:stretch/>
        </p:blipFill>
        <p:spPr>
          <a:xfrm>
            <a:off x="0" y="-49"/>
            <a:ext cx="9144000" cy="51435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Google Shape;149;p24">
            <a:extLst>
              <a:ext uri="{FF2B5EF4-FFF2-40B4-BE49-F238E27FC236}">
                <a16:creationId xmlns:a16="http://schemas.microsoft.com/office/drawing/2014/main" id="{9821B70B-ED14-4A07-A943-8C57366A439A}"/>
              </a:ext>
            </a:extLst>
          </p:cNvPr>
          <p:cNvSpPr txBox="1">
            <a:spLocks/>
          </p:cNvSpPr>
          <p:nvPr/>
        </p:nvSpPr>
        <p:spPr>
          <a:xfrm>
            <a:off x="2082785" y="3834891"/>
            <a:ext cx="6024600" cy="13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CONTRABANDO </a:t>
            </a:r>
          </a:p>
        </p:txBody>
      </p:sp>
      <p:pic>
        <p:nvPicPr>
          <p:cNvPr id="11" name="Imagen 10" descr="Imagen que contiene electrónica, captura de pantalla, pantalla, ordenador&#10;&#10;Descripción generada automáticamente">
            <a:extLst>
              <a:ext uri="{FF2B5EF4-FFF2-40B4-BE49-F238E27FC236}">
                <a16:creationId xmlns:a16="http://schemas.microsoft.com/office/drawing/2014/main" id="{9548A810-97E8-45A9-AE9E-486C91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00" t="41685" r="37292" b="35555"/>
          <a:stretch/>
        </p:blipFill>
        <p:spPr>
          <a:xfrm>
            <a:off x="632475" y="1657350"/>
            <a:ext cx="5482576" cy="1682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672E90C7-66EC-4815-9B29-6FEFB7D61960}"/>
              </a:ext>
            </a:extLst>
          </p:cNvPr>
          <p:cNvSpPr txBox="1">
            <a:spLocks/>
          </p:cNvSpPr>
          <p:nvPr/>
        </p:nvSpPr>
        <p:spPr>
          <a:xfrm>
            <a:off x="2783069" y="378812"/>
            <a:ext cx="6024600" cy="138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PROBLEMA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12EF69-E464-4B71-BB8A-467D4237C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/>
          </a:p>
        </p:txBody>
      </p:sp>
      <p:sp>
        <p:nvSpPr>
          <p:cNvPr id="3" name="Google Shape;209;p28">
            <a:extLst>
              <a:ext uri="{FF2B5EF4-FFF2-40B4-BE49-F238E27FC236}">
                <a16:creationId xmlns:a16="http://schemas.microsoft.com/office/drawing/2014/main" id="{A992B36D-DCA1-4955-AA01-C997807218B1}"/>
              </a:ext>
            </a:extLst>
          </p:cNvPr>
          <p:cNvSpPr txBox="1">
            <a:spLocks/>
          </p:cNvSpPr>
          <p:nvPr/>
        </p:nvSpPr>
        <p:spPr>
          <a:xfrm>
            <a:off x="609600" y="821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9600" dirty="0"/>
              <a:t>Solución</a:t>
            </a:r>
          </a:p>
        </p:txBody>
      </p:sp>
      <p:sp>
        <p:nvSpPr>
          <p:cNvPr id="4" name="Google Shape;210;p28">
            <a:extLst>
              <a:ext uri="{FF2B5EF4-FFF2-40B4-BE49-F238E27FC236}">
                <a16:creationId xmlns:a16="http://schemas.microsoft.com/office/drawing/2014/main" id="{9C21B65C-925C-44F5-BAB4-F5C3078DF619}"/>
              </a:ext>
            </a:extLst>
          </p:cNvPr>
          <p:cNvSpPr txBox="1">
            <a:spLocks/>
          </p:cNvSpPr>
          <p:nvPr/>
        </p:nvSpPr>
        <p:spPr>
          <a:xfrm>
            <a:off x="681392" y="2455994"/>
            <a:ext cx="5058169" cy="166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es-ES" b="1" dirty="0"/>
              <a:t>Identificar los productos y recopilar información acerca de ellos desde que se obtienen hasta que llegan al consumidor final. 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1C21ACC-8650-4F31-904E-762A53D5C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8472" y="2274225"/>
            <a:ext cx="3608563" cy="22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8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8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95AD374-C2D7-4259-B84A-4B93CF888F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</a:t>
            </a:fld>
            <a:endParaRPr lang="es-ES"/>
          </a:p>
        </p:txBody>
      </p:sp>
      <p:sp>
        <p:nvSpPr>
          <p:cNvPr id="3" name="Google Shape;209;p28">
            <a:extLst>
              <a:ext uri="{FF2B5EF4-FFF2-40B4-BE49-F238E27FC236}">
                <a16:creationId xmlns:a16="http://schemas.microsoft.com/office/drawing/2014/main" id="{4ACAA9BD-6D02-4D64-A1CD-7EC2EE7CC523}"/>
              </a:ext>
            </a:extLst>
          </p:cNvPr>
          <p:cNvSpPr txBox="1">
            <a:spLocks/>
          </p:cNvSpPr>
          <p:nvPr/>
        </p:nvSpPr>
        <p:spPr>
          <a:xfrm>
            <a:off x="775949" y="75714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9600" dirty="0">
                <a:solidFill>
                  <a:schemeClr val="bg1"/>
                </a:solidFill>
              </a:rPr>
              <a:t>Retos</a:t>
            </a:r>
          </a:p>
        </p:txBody>
      </p:sp>
      <p:sp>
        <p:nvSpPr>
          <p:cNvPr id="4" name="Google Shape;210;p28">
            <a:extLst>
              <a:ext uri="{FF2B5EF4-FFF2-40B4-BE49-F238E27FC236}">
                <a16:creationId xmlns:a16="http://schemas.microsoft.com/office/drawing/2014/main" id="{C3E42555-9AAF-4D26-B460-B7FF77AFBC47}"/>
              </a:ext>
            </a:extLst>
          </p:cNvPr>
          <p:cNvSpPr txBox="1">
            <a:spLocks/>
          </p:cNvSpPr>
          <p:nvPr/>
        </p:nvSpPr>
        <p:spPr>
          <a:xfrm>
            <a:off x="775949" y="2050944"/>
            <a:ext cx="4373880" cy="244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es-ES" b="1" dirty="0"/>
              <a:t>Crear un sistema capaz de detectar los productos en tiempo real y una plataforma capaz de procesar y almacenar la información de forma que no pueda ser manipula ilícitamente.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4C9C720-F701-4591-88DF-18A90352A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9336" y="2005602"/>
            <a:ext cx="3614593" cy="2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88860B-989C-47AF-8947-5063BBA133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sp>
        <p:nvSpPr>
          <p:cNvPr id="7" name="Google Shape;86;p17">
            <a:extLst>
              <a:ext uri="{FF2B5EF4-FFF2-40B4-BE49-F238E27FC236}">
                <a16:creationId xmlns:a16="http://schemas.microsoft.com/office/drawing/2014/main" id="{46578E4A-411C-4582-92AA-9BCD75D6E930}"/>
              </a:ext>
            </a:extLst>
          </p:cNvPr>
          <p:cNvSpPr txBox="1">
            <a:spLocks/>
          </p:cNvSpPr>
          <p:nvPr/>
        </p:nvSpPr>
        <p:spPr>
          <a:xfrm>
            <a:off x="588600" y="854350"/>
            <a:ext cx="7237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8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1.</a:t>
            </a:r>
          </a:p>
          <a:p>
            <a:r>
              <a:rPr lang="es-ES" sz="48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Internet de las cosas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512B89-1CA9-4164-A17E-991C64D1FCD0}"/>
              </a:ext>
            </a:extLst>
          </p:cNvPr>
          <p:cNvSpPr/>
          <p:nvPr/>
        </p:nvSpPr>
        <p:spPr>
          <a:xfrm>
            <a:off x="588600" y="2344521"/>
            <a:ext cx="59079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s-ES" sz="2400" b="1" dirty="0">
                <a:solidFill>
                  <a:srgbClr val="65617D"/>
                </a:solidFill>
                <a:latin typeface="Muli Light" panose="020B0604020202020204" charset="0"/>
              </a:rPr>
              <a:t>El internet de las cosas es un concepto que se refiere a una interconexión digital de objetos cotidianos con internet.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550F085-1735-4308-AC03-20BEAF39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6138" y="2403551"/>
            <a:ext cx="1865324" cy="23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2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FA4825-78A5-42AB-B3C9-1972C9B65A79}"/>
              </a:ext>
            </a:extLst>
          </p:cNvPr>
          <p:cNvSpPr/>
          <p:nvPr/>
        </p:nvSpPr>
        <p:spPr>
          <a:xfrm>
            <a:off x="313075" y="2208116"/>
            <a:ext cx="1888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8D8C98"/>
                </a:solidFill>
                <a:latin typeface="Muli Light" panose="020B0604020202020204" charset="0"/>
              </a:rPr>
              <a:t>BLOCKCHAIN</a:t>
            </a:r>
          </a:p>
        </p:txBody>
      </p:sp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F5B8296B-CA89-4B01-A0E6-684407D476B2}"/>
              </a:ext>
            </a:extLst>
          </p:cNvPr>
          <p:cNvSpPr/>
          <p:nvPr/>
        </p:nvSpPr>
        <p:spPr>
          <a:xfrm>
            <a:off x="2165088" y="2267771"/>
            <a:ext cx="585669" cy="280800"/>
          </a:xfrm>
          <a:prstGeom prst="leftArrow">
            <a:avLst/>
          </a:prstGeom>
          <a:ln>
            <a:solidFill>
              <a:srgbClr val="8D8C98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BA5D19E-B0F7-47E2-9E3E-1065F0DE1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3D536484-0067-4CC2-A19F-025C3F2DA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1754" b="4670"/>
          <a:stretch/>
        </p:blipFill>
        <p:spPr>
          <a:xfrm>
            <a:off x="2811304" y="3833559"/>
            <a:ext cx="5494021" cy="9252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3E38AC1-A8FB-4708-97C7-617D40C54D4E}"/>
              </a:ext>
            </a:extLst>
          </p:cNvPr>
          <p:cNvSpPr/>
          <p:nvPr/>
        </p:nvSpPr>
        <p:spPr>
          <a:xfrm>
            <a:off x="186959" y="355835"/>
            <a:ext cx="70454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Capas de un sistema de Internet de las cosas</a:t>
            </a:r>
          </a:p>
        </p:txBody>
      </p:sp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6004D2CC-32D3-45FA-A830-5993269DC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49248" b="27176"/>
          <a:stretch/>
        </p:blipFill>
        <p:spPr>
          <a:xfrm>
            <a:off x="2811304" y="2908359"/>
            <a:ext cx="5494021" cy="925200"/>
          </a:xfrm>
          <a:prstGeom prst="rect">
            <a:avLst/>
          </a:prstGeom>
        </p:spPr>
      </p:pic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5ACE0629-9F20-4071-9E7F-FB9FDC98F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6834" b="50507"/>
          <a:stretch/>
        </p:blipFill>
        <p:spPr>
          <a:xfrm>
            <a:off x="2811304" y="1945536"/>
            <a:ext cx="5494021" cy="889200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D25A4DA5-F813-435F-B266-1BE6A4E7B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3197" b="73227"/>
          <a:stretch/>
        </p:blipFill>
        <p:spPr>
          <a:xfrm>
            <a:off x="2811303" y="946713"/>
            <a:ext cx="5494021" cy="9252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577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D7E3BE9D-DAD5-4108-A49D-906EEEEA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1031" y="2494102"/>
            <a:ext cx="3268166" cy="220329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88860B-989C-47AF-8947-5063BBA133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sp>
        <p:nvSpPr>
          <p:cNvPr id="7" name="Google Shape;86;p17">
            <a:extLst>
              <a:ext uri="{FF2B5EF4-FFF2-40B4-BE49-F238E27FC236}">
                <a16:creationId xmlns:a16="http://schemas.microsoft.com/office/drawing/2014/main" id="{46578E4A-411C-4582-92AA-9BCD75D6E930}"/>
              </a:ext>
            </a:extLst>
          </p:cNvPr>
          <p:cNvSpPr txBox="1">
            <a:spLocks/>
          </p:cNvSpPr>
          <p:nvPr/>
        </p:nvSpPr>
        <p:spPr>
          <a:xfrm>
            <a:off x="624451" y="61961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8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2.</a:t>
            </a:r>
          </a:p>
          <a:p>
            <a:r>
              <a:rPr lang="es-ES" sz="4800" b="1" dirty="0" err="1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Blockchain</a:t>
            </a:r>
            <a:endParaRPr lang="es-ES" sz="4800" b="1" dirty="0">
              <a:solidFill>
                <a:srgbClr val="A7D86D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512B89-1CA9-4164-A17E-991C64D1FCD0}"/>
              </a:ext>
            </a:extLst>
          </p:cNvPr>
          <p:cNvSpPr/>
          <p:nvPr/>
        </p:nvSpPr>
        <p:spPr>
          <a:xfrm>
            <a:off x="624451" y="2007819"/>
            <a:ext cx="54373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s-ES" sz="2400" b="1" dirty="0" err="1">
                <a:solidFill>
                  <a:srgbClr val="8D8C98"/>
                </a:solidFill>
                <a:latin typeface="Muli Light" panose="020B0604020202020204" charset="0"/>
              </a:rPr>
              <a:t>Blockchain</a:t>
            </a:r>
            <a:r>
              <a:rPr lang="es-ES" sz="2400" b="1" dirty="0">
                <a:solidFill>
                  <a:srgbClr val="8D8C98"/>
                </a:solidFill>
                <a:latin typeface="Muli Light" panose="020B0604020202020204" charset="0"/>
              </a:rPr>
              <a:t> es una estructura, de manera que gracias a técnicas criptográficas, la información contenida en un bloque sólo puede ser editada modificando todos los bloques posteriores.</a:t>
            </a:r>
          </a:p>
        </p:txBody>
      </p:sp>
    </p:spTree>
    <p:extLst>
      <p:ext uri="{BB962C8B-B14F-4D97-AF65-F5344CB8AC3E}">
        <p14:creationId xmlns:p14="http://schemas.microsoft.com/office/powerpoint/2010/main" val="122597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0B2E59-5685-4AD7-B016-50743C435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593D7C-D2C9-4059-ADFF-9EAECFB8EC9F}"/>
              </a:ext>
            </a:extLst>
          </p:cNvPr>
          <p:cNvSpPr/>
          <p:nvPr/>
        </p:nvSpPr>
        <p:spPr>
          <a:xfrm>
            <a:off x="186959" y="355835"/>
            <a:ext cx="70454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Funcionamiento de una </a:t>
            </a:r>
            <a:r>
              <a:rPr lang="es-ES" sz="3200" b="1" dirty="0" err="1">
                <a:solidFill>
                  <a:srgbClr val="A7D86D"/>
                </a:solidFill>
                <a:latin typeface="Poppins" panose="020B0604020202020204" charset="0"/>
                <a:cs typeface="Poppins" panose="020B0604020202020204" charset="0"/>
              </a:rPr>
              <a:t>Blockchain</a:t>
            </a:r>
            <a:endParaRPr lang="es-ES" sz="3200" b="1" dirty="0">
              <a:solidFill>
                <a:srgbClr val="A7D86D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47" name="Imagen 4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F794C63-8CAB-46A0-B2FC-15164A3BE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93"/>
          <a:stretch/>
        </p:blipFill>
        <p:spPr>
          <a:xfrm>
            <a:off x="807800" y="1455900"/>
            <a:ext cx="7528399" cy="32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00620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420</Words>
  <Application>Microsoft Office PowerPoint</Application>
  <PresentationFormat>Presentación en pantalla (16:9)</PresentationFormat>
  <Paragraphs>87</Paragraphs>
  <Slides>19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Muli Light</vt:lpstr>
      <vt:lpstr>Poppins</vt:lpstr>
      <vt:lpstr>Arial</vt:lpstr>
      <vt:lpstr>Muli</vt:lpstr>
      <vt:lpstr>Poppins Light</vt:lpstr>
      <vt:lpstr>Gower template</vt:lpstr>
      <vt:lpstr>Presentación de PowerPoint</vt:lpstr>
      <vt:lpstr>¿Por qué este TFG?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VIKYNGO</vt:lpstr>
      <vt:lpstr>Presentación de PowerPoint</vt:lpstr>
      <vt:lpstr>Otros</vt:lpstr>
      <vt:lpstr>Fuentes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Diego Sierra Fernández</dc:creator>
  <cp:lastModifiedBy>Juan Diego Sierra Fernández</cp:lastModifiedBy>
  <cp:revision>7</cp:revision>
  <dcterms:modified xsi:type="dcterms:W3CDTF">2019-09-25T06:16:54Z</dcterms:modified>
</cp:coreProperties>
</file>